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5" r:id="rId4"/>
  </p:sldMasterIdLst>
  <p:notesMasterIdLst>
    <p:notesMasterId r:id="rId26"/>
  </p:notesMasterIdLst>
  <p:sldIdLst>
    <p:sldId id="256" r:id="rId5"/>
    <p:sldId id="258" r:id="rId6"/>
    <p:sldId id="259" r:id="rId7"/>
    <p:sldId id="260" r:id="rId8"/>
    <p:sldId id="261" r:id="rId9"/>
    <p:sldId id="265" r:id="rId10"/>
    <p:sldId id="266" r:id="rId11"/>
    <p:sldId id="262" r:id="rId12"/>
    <p:sldId id="267" r:id="rId13"/>
    <p:sldId id="268" r:id="rId14"/>
    <p:sldId id="263" r:id="rId15"/>
    <p:sldId id="264" r:id="rId16"/>
    <p:sldId id="269" r:id="rId17"/>
    <p:sldId id="270" r:id="rId18"/>
    <p:sldId id="277" r:id="rId19"/>
    <p:sldId id="271" r:id="rId20"/>
    <p:sldId id="272" r:id="rId21"/>
    <p:sldId id="273" r:id="rId22"/>
    <p:sldId id="276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9089-46D3-4F38-95F8-67AB56C101C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D51BE-80CB-46BE-96D1-65F84892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900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8071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215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2034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221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7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3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8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6791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9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6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00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77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6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5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156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37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7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3042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453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01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10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6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89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00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77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68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87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6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03310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77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4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130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51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99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72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8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06244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6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27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06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6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9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219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0414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895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5380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036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6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30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2D56B452-8E3B-42B9-8428-17F1BC6F5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485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38DD-8A7B-4D14-9665-331AB1E62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Formatting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39A8-38D8-4F03-9526-805A73E6C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379364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AutoFit row height/column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AutoFit will automatically set the width or height to fit the longest amount of text.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rows or columns you wish to autofit.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Cells</a:t>
            </a:r>
            <a:r>
              <a:rPr lang="en-US" sz="2400" dirty="0"/>
              <a:t> section, click </a:t>
            </a:r>
            <a:r>
              <a:rPr lang="en-US" sz="2400" b="1" u="sng" dirty="0"/>
              <a:t>Format</a:t>
            </a:r>
            <a:r>
              <a:rPr lang="en-US" sz="2400" dirty="0"/>
              <a:t>, and then select </a:t>
            </a:r>
            <a:r>
              <a:rPr lang="en-US" sz="2400" b="1" u="sng" dirty="0"/>
              <a:t>AutoFit Row Height </a:t>
            </a:r>
            <a:r>
              <a:rPr lang="en-US" sz="2400" dirty="0"/>
              <a:t>or </a:t>
            </a:r>
            <a:r>
              <a:rPr lang="en-US" sz="2400" b="1" u="sng" dirty="0"/>
              <a:t>AutoFit</a:t>
            </a:r>
            <a:r>
              <a:rPr lang="en-US" sz="2400" u="sng" dirty="0"/>
              <a:t> </a:t>
            </a:r>
            <a:r>
              <a:rPr lang="en-US" sz="2400" b="1" u="sng" dirty="0"/>
              <a:t>Column Width</a:t>
            </a:r>
            <a:r>
              <a:rPr lang="en-US" sz="2400" u="sng" dirty="0"/>
              <a:t> </a:t>
            </a:r>
            <a:r>
              <a:rPr lang="en-US" sz="2400" dirty="0"/>
              <a:t>as needed.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BA8C6D-E9E8-4BD0-978C-68A02CAD49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3400E-B253-4D5C-969B-269C29C11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set font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for which you wish to change the font size.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Font</a:t>
            </a:r>
            <a:r>
              <a:rPr lang="en-US" sz="2400" dirty="0"/>
              <a:t> section, click the drop-down arrow by the font size, and then select the specific size.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66F69-2121-41F1-866F-DB5B6F5F7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00A06C-DAB4-49E3-AE7B-9EFA76550C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68625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Bold Cell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cells, rows, or columns you wish to bold.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Font</a:t>
            </a:r>
            <a:r>
              <a:rPr lang="en-US" sz="2400" dirty="0"/>
              <a:t> section, click the </a:t>
            </a:r>
            <a:r>
              <a:rPr lang="en-US" sz="2400" b="1" u="sng" dirty="0"/>
              <a:t>B</a:t>
            </a:r>
            <a:r>
              <a:rPr lang="en-US" sz="2400" dirty="0"/>
              <a:t> button to bold the contents.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32A2CA-FF80-45BB-8EFC-B05117164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6A386-0DB0-4D41-86E3-7978C5C7E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Change vertical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cells, rows, or columns where you wish to change the vertical alignment.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Alignment</a:t>
            </a:r>
            <a:r>
              <a:rPr lang="en-US" sz="2400" dirty="0"/>
              <a:t> section, click the button for the desired vertical alignment.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3EAFED-B791-4775-95AC-FEAAE378F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75BF8-388C-49AE-A770-B19AA278A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7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Enable text wrapping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By default, all text in an Excel cell will be on the same line. Enable text wrapping will use multiple lines in taller cells.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cells, rows, or columns where you wish to turn on text wrapping.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Alignment</a:t>
            </a:r>
            <a:r>
              <a:rPr lang="en-US" sz="2400" dirty="0"/>
              <a:t> section, click </a:t>
            </a:r>
            <a:r>
              <a:rPr lang="en-US" sz="2400" b="1" u="sng" dirty="0"/>
              <a:t>Wrap Text</a:t>
            </a:r>
            <a:r>
              <a:rPr lang="en-US" sz="2400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5E977C-3840-4FB9-9170-08CC130A6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FC81D-3704-44D7-B7EC-EF2346083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3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3FA1-9083-4033-BB0E-DC0A9894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CA12-8CDF-4948-BF6C-05D064244B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Conditional formatting changes the appearance of cells (fonts, colors) depending on the values they contain.</a:t>
            </a:r>
          </a:p>
          <a:p>
            <a:r>
              <a:rPr lang="en-US" dirty="0"/>
              <a:t>This formatting can make it easier to pick out specific types of values in a large sheet of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52C67-8099-420F-B184-1E024BF37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83FFBFD-4BDD-480B-BDF0-5E91DDCE8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03651"/>
            <a:ext cx="5384800" cy="2555498"/>
          </a:xfrm>
        </p:spPr>
      </p:pic>
    </p:spTree>
    <p:extLst>
      <p:ext uri="{BB962C8B-B14F-4D97-AF65-F5344CB8AC3E}">
        <p14:creationId xmlns:p14="http://schemas.microsoft.com/office/powerpoint/2010/main" val="401405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conditional formatting: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Select the range of cells where you wish to apply conditional formatting.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Home</a:t>
            </a:r>
            <a:r>
              <a:rPr lang="en-US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Styles</a:t>
            </a:r>
            <a:r>
              <a:rPr lang="en-US" dirty="0"/>
              <a:t> section, click </a:t>
            </a:r>
            <a:r>
              <a:rPr lang="en-US" b="1" u="sng" dirty="0"/>
              <a:t>Conditional Formatting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u="sng" dirty="0"/>
              <a:t>Highlight Cells Rules</a:t>
            </a:r>
            <a:r>
              <a:rPr lang="en-US" dirty="0"/>
              <a:t> and then select </a:t>
            </a:r>
            <a:r>
              <a:rPr lang="en-US" b="1" u="sng" dirty="0"/>
              <a:t>More Rules</a:t>
            </a:r>
            <a:r>
              <a:rPr lang="en-US" dirty="0"/>
              <a:t>.</a:t>
            </a:r>
          </a:p>
          <a:p>
            <a:pPr fontAlgn="base"/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B27C2E-E695-436D-B533-3DC65FDF0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C2FC2-4FCD-4A02-8E31-BFE38E083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conditional formatting: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78244-07F0-48D6-8762-4F113C88A7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 fontAlgn="base">
                  <a:buFont typeface="+mj-lt"/>
                  <a:buAutoNum type="arabicPeriod" startAt="5"/>
                </a:pPr>
                <a:r>
                  <a:rPr lang="en-US" sz="2400" dirty="0"/>
                  <a:t>In New Formatting Rule dialog box, edit the rule description according to the instructions.</a:t>
                </a:r>
              </a:p>
              <a:p>
                <a:pPr marL="457200" indent="-457200" fontAlgn="base">
                  <a:buFont typeface="+mj-lt"/>
                  <a:buAutoNum type="arabicPeriod" startAt="5"/>
                </a:pPr>
                <a:r>
                  <a:rPr lang="en-US" sz="2400" dirty="0"/>
                  <a:t>Select the comparator from the second drop-down list.</a:t>
                </a:r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: greater than or equal to</a:t>
                </a:r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greater than</a:t>
                </a:r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equal to</a:t>
                </a:r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less than</a:t>
                </a:r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less than or equal to</a:t>
                </a:r>
              </a:p>
              <a:p>
                <a:pPr marL="457200" indent="-457200" fontAlgn="base">
                  <a:buFont typeface="+mj-lt"/>
                  <a:buAutoNum type="arabicPeriod" startAt="5"/>
                </a:pPr>
                <a:r>
                  <a:rPr lang="en-US" sz="2400" dirty="0"/>
                  <a:t>In the third box, enter the number for comparison.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78244-07F0-48D6-8762-4F113C88A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72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5E528-99A1-4365-8CDD-EC73CB2D8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61CE816-613D-4788-8B2E-DBEF97777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95" y="1838543"/>
            <a:ext cx="5123809" cy="3485714"/>
          </a:xfrm>
        </p:spPr>
      </p:pic>
    </p:spTree>
    <p:extLst>
      <p:ext uri="{BB962C8B-B14F-4D97-AF65-F5344CB8AC3E}">
        <p14:creationId xmlns:p14="http://schemas.microsoft.com/office/powerpoint/2010/main" val="21308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conditional formatting: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9"/>
            </a:pPr>
            <a:r>
              <a:rPr lang="en-US" sz="3200" dirty="0"/>
              <a:t>Change the cell fill color: 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dirty="0"/>
              <a:t>Click </a:t>
            </a:r>
            <a:r>
              <a:rPr lang="en-US" b="1" u="sng" dirty="0"/>
              <a:t>Format.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dirty="0"/>
              <a:t>Go to the </a:t>
            </a:r>
            <a:r>
              <a:rPr lang="en-US" b="1" dirty="0"/>
              <a:t>Fill</a:t>
            </a:r>
            <a:r>
              <a:rPr lang="en-US" dirty="0"/>
              <a:t> tab.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dirty="0"/>
              <a:t>Select the fill color as required.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B7ECB4-65FB-4903-93D6-2BE9F91FB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8" y="1447800"/>
            <a:ext cx="4523744" cy="4267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2FA3-837A-4824-BBEC-99AD67D00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9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conditional formatting: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10"/>
            </a:pPr>
            <a:r>
              <a:rPr lang="en-US" sz="2400" dirty="0"/>
              <a:t>Change the text color: 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sz="1800" dirty="0"/>
              <a:t>Go to the </a:t>
            </a:r>
            <a:r>
              <a:rPr lang="en-US" sz="1800" b="1" u="sng" dirty="0"/>
              <a:t>Font</a:t>
            </a:r>
            <a:r>
              <a:rPr lang="en-US" sz="1800" dirty="0"/>
              <a:t> tab.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sz="1800" dirty="0"/>
              <a:t>In the Color section, click the dropdown list to expand different color options.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sz="1800" dirty="0"/>
              <a:t>Select the desired text color.</a:t>
            </a:r>
          </a:p>
          <a:p>
            <a:pPr marL="457200" indent="-457200" fontAlgn="base">
              <a:buFont typeface="+mj-lt"/>
              <a:buAutoNum type="arabicPeriod" startAt="10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 to return to the New Formatting Rule dialog box.</a:t>
            </a:r>
          </a:p>
          <a:p>
            <a:pPr marL="457200" indent="-457200" fontAlgn="base">
              <a:buFont typeface="+mj-lt"/>
              <a:buAutoNum type="arabicPeriod" startAt="10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 to apply the conditional formatting to the selected cells.</a:t>
            </a:r>
          </a:p>
          <a:p>
            <a:pPr fontAlgn="base"/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BE6BED-B58E-4F8A-B4F0-85A66804F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8" y="1447800"/>
            <a:ext cx="4523744" cy="4267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2FA3-837A-4824-BBEC-99AD67D00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Format cells</a:t>
            </a:r>
          </a:p>
          <a:p>
            <a:pPr fontAlgn="base"/>
            <a:r>
              <a:rPr lang="en-US" dirty="0"/>
              <a:t>Apply cell styles</a:t>
            </a:r>
          </a:p>
          <a:p>
            <a:pPr fontAlgn="base"/>
            <a:r>
              <a:rPr lang="en-US" dirty="0"/>
              <a:t>Apply conditional formatting</a:t>
            </a:r>
          </a:p>
          <a:p>
            <a:pPr fontAlgn="base"/>
            <a:r>
              <a:rPr lang="en-US" dirty="0"/>
              <a:t>Apply color scale formatting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D0A6C-A94B-4FA8-839C-410703ADD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color scale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Color scales apply a range of colors to help easily differentiate high and low values.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where you wish to apply color scale formatting.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Styles</a:t>
            </a:r>
            <a:r>
              <a:rPr lang="en-US" sz="2400" dirty="0"/>
              <a:t> section, click </a:t>
            </a:r>
            <a:r>
              <a:rPr lang="en-US" sz="2400" b="1" u="sng" dirty="0"/>
              <a:t>Conditional Formatting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Color Scales</a:t>
            </a:r>
            <a:r>
              <a:rPr lang="en-US" sz="2400" dirty="0"/>
              <a:t> and then click the desired color scale.</a:t>
            </a:r>
          </a:p>
          <a:p>
            <a:pPr marL="857250" lvl="1" indent="-457200" fontAlgn="base"/>
            <a:r>
              <a:rPr lang="en-US" sz="2000" dirty="0"/>
              <a:t>Hovering over an option will </a:t>
            </a:r>
            <a:r>
              <a:rPr lang="en-US" sz="2000"/>
              <a:t>show its name</a:t>
            </a:r>
            <a:endParaRPr lang="en-US" sz="2000" dirty="0"/>
          </a:p>
          <a:p>
            <a:pPr fontAlgn="base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8E3C-52A2-4195-B367-1F3CE8BFE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25F9CA-B39C-4F23-AB98-1C4DEC4ED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00667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33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tools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63" y="1447800"/>
            <a:ext cx="6318273" cy="37639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F456-A2BF-4925-814B-6BCED55B2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M. A. </a:t>
            </a:r>
            <a:r>
              <a:rPr lang="en-US" dirty="0" err="1"/>
              <a:t>Poatsy</a:t>
            </a:r>
            <a:r>
              <a:rPr lang="en-US" dirty="0"/>
              <a:t>, K. </a:t>
            </a:r>
            <a:r>
              <a:rPr lang="en-US" dirty="0" err="1"/>
              <a:t>Mulbery</a:t>
            </a:r>
            <a:r>
              <a:rPr lang="en-US" dirty="0"/>
              <a:t>, J. Davidson, A. Rutledge, and R. </a:t>
            </a:r>
            <a:r>
              <a:rPr lang="en-US" dirty="0" err="1"/>
              <a:t>Grauer</a:t>
            </a:r>
            <a:r>
              <a:rPr lang="en-US" dirty="0"/>
              <a:t>, </a:t>
            </a:r>
            <a:r>
              <a:rPr lang="en-US" i="1" dirty="0"/>
              <a:t>Exploring Microsoft Office Excel 2016 Comprehensive</a:t>
            </a:r>
            <a:r>
              <a:rPr lang="en-US" dirty="0"/>
              <a:t>, 1st ed. Upper Saddle River, NJ: Pearson Education, 2016.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31B93-1CA3-4587-B963-2AF34A612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Merge &amp;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you wish to merge and center.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Alignment</a:t>
            </a:r>
            <a:r>
              <a:rPr lang="en-US" sz="2400" dirty="0"/>
              <a:t> section, click </a:t>
            </a:r>
            <a:r>
              <a:rPr lang="en-US" sz="2400" b="1" u="sng" dirty="0"/>
              <a:t>Merge &amp; Center</a:t>
            </a:r>
            <a:r>
              <a:rPr lang="en-US" sz="2400" dirty="0"/>
              <a:t>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DF85F7-8C07-48D4-81D0-5E22BEAEF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16CF7-CB89-4985-9B51-7F303767E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4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Merge (but not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you wish to merge.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Alignment</a:t>
            </a:r>
            <a:r>
              <a:rPr lang="en-US" sz="2400" dirty="0"/>
              <a:t> section, click the drop-down arrow and then click </a:t>
            </a:r>
            <a:r>
              <a:rPr lang="en-US" sz="2400" b="1" u="sng" dirty="0"/>
              <a:t>Merge Cells</a:t>
            </a:r>
            <a:r>
              <a:rPr lang="en-US" sz="2400" dirty="0"/>
              <a:t>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CDA69A-B718-44E3-B0DB-7C86860FA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5391-701E-4421-8F5B-831A06D902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3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cell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Cell styles provide a way to add predefined formatting settings to a cell.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cell where you wish to apply cell styles.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Styles</a:t>
            </a:r>
            <a:r>
              <a:rPr lang="en-US" sz="2400" dirty="0"/>
              <a:t> section, click </a:t>
            </a:r>
            <a:r>
              <a:rPr lang="en-US" sz="2400" b="1" u="sng" dirty="0"/>
              <a:t>Cell Styles</a:t>
            </a:r>
            <a:r>
              <a:rPr lang="en-US" sz="2400" dirty="0"/>
              <a:t>, and then select the specific cell style to use.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973ADA-B45F-4502-9E58-D48266A5F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8243C-B8CB-4CB1-A395-C5D886B6B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1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Add 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to add borders to.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Font</a:t>
            </a:r>
            <a:r>
              <a:rPr lang="en-US" sz="2400" dirty="0"/>
              <a:t> section, click the dropdown arrow by the border, and then select </a:t>
            </a:r>
            <a:r>
              <a:rPr lang="en-US" sz="2400" b="1" u="sng" dirty="0"/>
              <a:t>More Borders</a:t>
            </a:r>
            <a:r>
              <a:rPr lang="en-US" sz="2400" dirty="0"/>
              <a:t> to open the Format Cells dialog box. 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border style to use.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border positions needed.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088398-F5BE-482B-917C-6C08385AF9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173ADA-2193-4113-B41A-DCB1D64E7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Format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you wish to format.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Number</a:t>
            </a:r>
            <a:r>
              <a:rPr lang="en-US" sz="2400" dirty="0"/>
              <a:t> section, click the arrow at the bottom-right corner to open the Format Cells dialog box.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On the </a:t>
            </a:r>
            <a:r>
              <a:rPr lang="en-US" sz="2400" b="1" dirty="0"/>
              <a:t>Number</a:t>
            </a:r>
            <a:r>
              <a:rPr lang="en-US" sz="2400" dirty="0"/>
              <a:t> tab, select the number style and set the decimal places and/or other settings according to the instructions. 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EFA9D0-4F58-45C2-87A2-0F4320D1E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27C39-7FFE-4A49-99E9-409D8EB5D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3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Cells:</a:t>
            </a:r>
            <a:br>
              <a:rPr lang="en-US" dirty="0"/>
            </a:br>
            <a:r>
              <a:rPr lang="en-US" dirty="0"/>
              <a:t>Set row height and column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rows or columns you wish to resize.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Cells</a:t>
            </a:r>
            <a:r>
              <a:rPr lang="en-US" sz="2400" dirty="0"/>
              <a:t> section, click </a:t>
            </a:r>
            <a:r>
              <a:rPr lang="en-US" sz="2400" b="1" u="sng" dirty="0"/>
              <a:t>Format</a:t>
            </a:r>
            <a:r>
              <a:rPr lang="en-US" sz="2400" dirty="0"/>
              <a:t>, and then select </a:t>
            </a:r>
            <a:r>
              <a:rPr lang="en-US" sz="2400" b="1" u="sng" dirty="0"/>
              <a:t>Row Height</a:t>
            </a:r>
            <a:r>
              <a:rPr lang="en-US" sz="2400" dirty="0"/>
              <a:t> or </a:t>
            </a:r>
            <a:r>
              <a:rPr lang="en-US" sz="2400" b="1" u="sng" dirty="0"/>
              <a:t>Column Width</a:t>
            </a:r>
            <a:r>
              <a:rPr lang="en-US" sz="2400" dirty="0"/>
              <a:t> as needed.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Enter the specific number for row height or column width.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720636-0611-4CFB-9E72-AB2D24EBB1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53536-2556-43D0-8CA7-82A259E36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7250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1_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91F44D6B-2B46-4D3C-98A1-921D15E863E0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0E4D4871-F53D-41B9-A632-6065CF09984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545</ap:TotalTime>
  <ap:Words>912</ap:Words>
  <ap:Application>Microsoft Office PowerPoint</ap:Application>
  <ap:PresentationFormat>Widescreen</ap:PresentationFormat>
  <ap:Paragraphs>123</ap:Paragraphs>
  <ap:Slides>21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ap:HeadingPairs>
  <ap:TitlesOfParts>
    <vt:vector baseType="lpstr" size="28">
      <vt:lpstr>Arial</vt:lpstr>
      <vt:lpstr>Calibri</vt:lpstr>
      <vt:lpstr>Cambria Math</vt:lpstr>
      <vt:lpstr>CS101 Theme - Gold Variant</vt:lpstr>
      <vt:lpstr>CS101 Theme - Blue Variant</vt:lpstr>
      <vt:lpstr>1_CS101 Theme - Gold Variant</vt:lpstr>
      <vt:lpstr>1_CS101 Theme - Blue Variant</vt:lpstr>
      <vt:lpstr>Excel: Formatting Participation Project</vt:lpstr>
      <vt:lpstr>Topics Covered</vt:lpstr>
      <vt:lpstr>Formatting tools</vt:lpstr>
      <vt:lpstr>Format Cells: Merge &amp; Center</vt:lpstr>
      <vt:lpstr>Format Cells: Merge (but not Center)</vt:lpstr>
      <vt:lpstr>Format Cells: cell styles</vt:lpstr>
      <vt:lpstr>Format Cells: Add borders</vt:lpstr>
      <vt:lpstr>Format Cells: Format values</vt:lpstr>
      <vt:lpstr>Format Cells: Set row height and column width</vt:lpstr>
      <vt:lpstr>Format Cells: AutoFit row height/column width</vt:lpstr>
      <vt:lpstr>Format Cells: set font size</vt:lpstr>
      <vt:lpstr>Format Cells: Bold Cell contents</vt:lpstr>
      <vt:lpstr>Format Cells: Change vertical alignment</vt:lpstr>
      <vt:lpstr>Format Cells: Enable text wrapping</vt:lpstr>
      <vt:lpstr>Conditional Formatting</vt:lpstr>
      <vt:lpstr>Apply conditional formatting: Part 1</vt:lpstr>
      <vt:lpstr>Apply conditional formatting: Part 2</vt:lpstr>
      <vt:lpstr>Apply conditional formatting: Part 3</vt:lpstr>
      <vt:lpstr>Apply conditional formatting: Part 4</vt:lpstr>
      <vt:lpstr>Apply color scale formatting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Formatting Participation Project</dc:title>
  <dc:creator>Computer Science 101</dc:creator>
  <lastModifiedBy>Brian Powell</lastModifiedBy>
  <revision>90</revision>
  <dcterms:created xsi:type="dcterms:W3CDTF">2018-01-04T16:31:47.0000000Z</dcterms:created>
  <dcterms:modified xsi:type="dcterms:W3CDTF">2018-09-20T22:34:09.0000000Z</dcterms:modified>
</coreProperties>
</file>