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8"/>
  </p:notesMasterIdLst>
  <p:sldIdLst>
    <p:sldId id="256" r:id="rId3"/>
    <p:sldId id="334" r:id="rId4"/>
    <p:sldId id="337" r:id="rId5"/>
    <p:sldId id="348" r:id="rId6"/>
    <p:sldId id="338" r:id="rId7"/>
    <p:sldId id="339" r:id="rId8"/>
    <p:sldId id="340" r:id="rId9"/>
    <p:sldId id="341" r:id="rId10"/>
    <p:sldId id="342" r:id="rId11"/>
    <p:sldId id="343" r:id="rId12"/>
    <p:sldId id="347" r:id="rId13"/>
    <p:sldId id="344" r:id="rId14"/>
    <p:sldId id="345" r:id="rId15"/>
    <p:sldId id="346" r:id="rId16"/>
    <p:sldId id="3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D2F1D-069F-4726-870D-DA1D5D5E4A6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2F2B6-1C65-4074-9F7A-5A6E3FF24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7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551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466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3820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752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5591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0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4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0026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8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1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9126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86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951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18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7305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037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3047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94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1163-D1F7-4972-ABDE-B292789CB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PowerPoint: Layout &amp; formatting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B852A-0E27-4BD7-9415-9DFC1F526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Lewis Carroll Problem</a:t>
            </a:r>
          </a:p>
          <a:p>
            <a:r>
              <a:rPr lang="en-US" dirty="0"/>
              <a:t>McAlpine Locks &amp; Dam Problem</a:t>
            </a:r>
          </a:p>
          <a:p>
            <a:r>
              <a:rPr lang="en-US" dirty="0"/>
              <a:t>US 1 Problem</a:t>
            </a:r>
          </a:p>
        </p:txBody>
      </p:sp>
    </p:spTree>
    <p:extLst>
      <p:ext uri="{BB962C8B-B14F-4D97-AF65-F5344CB8AC3E}">
        <p14:creationId xmlns:p14="http://schemas.microsoft.com/office/powerpoint/2010/main" val="312787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 Pictures to Shapes</a:t>
            </a:r>
            <a:br>
              <a:rPr lang="en-US" dirty="0"/>
            </a:br>
            <a:r>
              <a:rPr lang="en-US" dirty="0"/>
              <a:t>and set the aspect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Cropping pictures allows you to focus on areas of interest.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to select the picture.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Picture Tools Format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the </a:t>
            </a:r>
            <a:r>
              <a:rPr lang="en-US" b="1" u="sng" dirty="0"/>
              <a:t>Crop</a:t>
            </a:r>
            <a:r>
              <a:rPr lang="en-US" dirty="0"/>
              <a:t> menu, click </a:t>
            </a:r>
            <a:r>
              <a:rPr lang="en-US" b="1" u="sng" dirty="0"/>
              <a:t>Crop to Shape</a:t>
            </a:r>
            <a:r>
              <a:rPr lang="en-US" dirty="0"/>
              <a:t>, and choose the desired shape.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back to the </a:t>
            </a:r>
            <a:r>
              <a:rPr lang="en-US" b="1" u="sng" dirty="0"/>
              <a:t>Crop</a:t>
            </a:r>
            <a:r>
              <a:rPr lang="en-US" dirty="0"/>
              <a:t> menu, click </a:t>
            </a:r>
            <a:r>
              <a:rPr lang="en-US" b="1" u="sng" dirty="0"/>
              <a:t>Aspect Ratio</a:t>
            </a:r>
            <a:r>
              <a:rPr lang="en-US" dirty="0"/>
              <a:t>, and choose the desired setting.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DA67D-3A4A-4680-A518-FD7359EBF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BD648E4-390A-464C-AED8-2D706504F2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25348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F088-9F6A-40C4-8FFE-5CB5DED6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C412-7F5C-4793-9CFF-5B60897606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ribbon gives a way to set specific picture dimensions.</a:t>
            </a:r>
          </a:p>
          <a:p>
            <a:endParaRPr lang="en-US" dirty="0"/>
          </a:p>
          <a:p>
            <a:r>
              <a:rPr lang="en-US" dirty="0"/>
              <a:t>Click to select the picture</a:t>
            </a:r>
          </a:p>
          <a:p>
            <a:r>
              <a:rPr lang="en-US" dirty="0"/>
              <a:t>Go to the </a:t>
            </a:r>
            <a:r>
              <a:rPr lang="en-US" b="1" dirty="0"/>
              <a:t>Picture Tools Format</a:t>
            </a:r>
            <a:r>
              <a:rPr lang="en-US" dirty="0"/>
              <a:t> ribbon.</a:t>
            </a:r>
          </a:p>
          <a:p>
            <a:r>
              <a:rPr lang="en-US" dirty="0"/>
              <a:t>In the </a:t>
            </a:r>
            <a:r>
              <a:rPr lang="en-US" b="1" dirty="0"/>
              <a:t>Size</a:t>
            </a:r>
            <a:r>
              <a:rPr lang="en-US" dirty="0"/>
              <a:t> section, set the height and width.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AB3D5A-80E8-4310-9349-54C44B7B06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0F42F-34EA-460B-B96F-C707A3EE0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0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Design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themes control the appearance of a presentation.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Design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Themes</a:t>
            </a:r>
            <a:r>
              <a:rPr lang="en-US" dirty="0"/>
              <a:t> section, click the </a:t>
            </a:r>
            <a:r>
              <a:rPr lang="en-US" b="1" u="sng" dirty="0"/>
              <a:t>See More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the desired slide design to apply it to all slides.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5941-CFDF-42CC-85DE-058079B1E8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CD6FF0F-9D22-479E-9F9C-456224165A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54734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Animations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Animations allow you to emphasize specific items on a slide.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item on the slide you wish to animate.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Animations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Animations</a:t>
            </a:r>
            <a:r>
              <a:rPr lang="en-US" dirty="0"/>
              <a:t> section, select an animation.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Timing</a:t>
            </a:r>
            <a:r>
              <a:rPr lang="en-US" dirty="0"/>
              <a:t> section, configure the duration and how animations start playing.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A8140-5D35-46BB-AF85-A9D7A38E03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C344C0-126E-4095-BF5C-B13DBFE3E1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64024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Slide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Slide transitions are visual effects shown when changing slides.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Transitions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Transition to This Slide </a:t>
            </a:r>
            <a:r>
              <a:rPr lang="en-US" dirty="0"/>
              <a:t>section, click the desired transition to display when this slide loads.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Timing</a:t>
            </a:r>
            <a:r>
              <a:rPr lang="en-US" dirty="0"/>
              <a:t> section, set the transition duration.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 </a:t>
            </a:r>
            <a:r>
              <a:rPr lang="en-US" b="1" u="sng" dirty="0"/>
              <a:t>Apply To All</a:t>
            </a:r>
            <a:r>
              <a:rPr lang="en-US" dirty="0"/>
              <a:t> button.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BAD60-ABC9-4A5C-A371-05D09AA5E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C53113C-58BD-42D7-9AD0-247C277C88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190290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3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8D18-628D-4487-B738-DC5890F6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Use slide layouts and add content</a:t>
            </a:r>
          </a:p>
          <a:p>
            <a:r>
              <a:rPr lang="en-US"/>
              <a:t>Insert automatically updating dates</a:t>
            </a:r>
          </a:p>
          <a:p>
            <a:r>
              <a:rPr lang="en-US"/>
              <a:t>Embed Excel charts</a:t>
            </a:r>
          </a:p>
          <a:p>
            <a:r>
              <a:rPr lang="en-US"/>
              <a:t>Add headers and footers</a:t>
            </a:r>
          </a:p>
          <a:p>
            <a:r>
              <a:rPr lang="en-US"/>
              <a:t>Modify slide masters</a:t>
            </a:r>
          </a:p>
          <a:p>
            <a:r>
              <a:rPr lang="en-US"/>
              <a:t>Insert pictures</a:t>
            </a:r>
          </a:p>
          <a:p>
            <a:r>
              <a:rPr lang="en-US"/>
              <a:t>Crop pictures</a:t>
            </a:r>
          </a:p>
          <a:p>
            <a:r>
              <a:rPr lang="en-US"/>
              <a:t>Apply design themes</a:t>
            </a:r>
          </a:p>
          <a:p>
            <a:r>
              <a:rPr lang="en-US"/>
              <a:t>Apply animations</a:t>
            </a:r>
          </a:p>
          <a:p>
            <a:r>
              <a:rPr lang="en-US"/>
              <a:t>Apply slide transitions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7408A-5E1E-4346-9667-A966A1A2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Covered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FFC51-6C73-4FE2-B623-3CE98C0A6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Slide Layouts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Slide layouts control how information is presented.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Home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Slides</a:t>
            </a:r>
            <a:r>
              <a:rPr lang="en-US" dirty="0"/>
              <a:t> section, click the drop-down arrow under the </a:t>
            </a:r>
            <a:r>
              <a:rPr lang="en-US" b="1" u="sng" dirty="0"/>
              <a:t>New Slide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the desired slide layout from the list.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BE6AEA5-1E82-4AC0-9653-29A1E22D03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D1AB0-7512-43F3-8205-3C5F09C9B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0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CD43-C7C3-4DC1-860B-9723646A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Content to a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3B879-DE19-4515-9376-D5C7A823DF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add text: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Click in a placeholder box.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Type your text.</a:t>
            </a:r>
          </a:p>
          <a:p>
            <a:pPr marL="514350" indent="-457200"/>
            <a:r>
              <a:rPr lang="en-US" dirty="0"/>
              <a:t>To add pictures: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Pictures</a:t>
            </a:r>
            <a:r>
              <a:rPr lang="en-US" dirty="0"/>
              <a:t> button in the placeholder.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Browse for your image.</a:t>
            </a:r>
          </a:p>
          <a:p>
            <a:pPr marL="514350" indent="-457200"/>
            <a:r>
              <a:rPr lang="en-US" dirty="0"/>
              <a:t>To copy-and-paste content: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Click to select the placeholder where the content will go.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Right-click and choose </a:t>
            </a:r>
            <a:r>
              <a:rPr lang="en-US" b="1" u="sng" dirty="0"/>
              <a:t>Paste</a:t>
            </a:r>
            <a:r>
              <a:rPr lang="en-US" dirty="0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71C6AD-FAAC-4CE6-BAF2-72494D706F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DAE20-083F-4DA3-9C99-B6639BCC3F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5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Automatically Updating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Automatically-updating dates always display the current date.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Insert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Text</a:t>
            </a:r>
            <a:r>
              <a:rPr lang="en-US" dirty="0"/>
              <a:t> section, click the </a:t>
            </a:r>
            <a:r>
              <a:rPr lang="en-US" b="1" u="sng" dirty="0"/>
              <a:t>Date &amp; Time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Date And Time dialog box, select </a:t>
            </a:r>
            <a:r>
              <a:rPr lang="en-US" b="1" u="sng" dirty="0"/>
              <a:t>Update Automatically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440BE-3180-44F6-875B-3FEB441DAA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47AF189-7A50-45B0-885E-5877A71150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9901"/>
            <a:ext cx="5384800" cy="3822997"/>
          </a:xfrm>
        </p:spPr>
      </p:pic>
    </p:spTree>
    <p:extLst>
      <p:ext uri="{BB962C8B-B14F-4D97-AF65-F5344CB8AC3E}">
        <p14:creationId xmlns:p14="http://schemas.microsoft.com/office/powerpoint/2010/main" val="213486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 Excel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include charts from Excel in our slides to illustrate data.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the Excel workbook.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Right-click on blank area of chart and choose </a:t>
            </a:r>
            <a:r>
              <a:rPr lang="en-US" b="1" u="sng" dirty="0"/>
              <a:t>Copy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the PowerPoint presentation.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to select a content area.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Right-click and paste.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9671C-3543-42DE-9154-A65A800CFC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B3B8A20-EC06-4AE5-B06C-4BF8DFCF15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66508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headers and Footers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Footers include things like the slide number and date.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Insert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Text</a:t>
            </a:r>
            <a:r>
              <a:rPr lang="en-US" dirty="0"/>
              <a:t> section, click the </a:t>
            </a:r>
            <a:r>
              <a:rPr lang="en-US" b="1" u="sng" dirty="0"/>
              <a:t>Header &amp; Footer</a:t>
            </a:r>
            <a:r>
              <a:rPr lang="en-US" dirty="0"/>
              <a:t> button.</a:t>
            </a: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Header and Footer dialog box, select: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Date and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Slide number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63653-124B-4CEC-BACF-DC4604505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13C3D0-DD52-4217-85EB-3AC1E52E0D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107701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Slide Masters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Slide masters control the available slide layouts and the appearance of a presentation.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View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Master Views </a:t>
            </a:r>
            <a:r>
              <a:rPr lang="en-US" dirty="0"/>
              <a:t>section, click the </a:t>
            </a:r>
            <a:r>
              <a:rPr lang="en-US" b="1" u="sng" dirty="0"/>
              <a:t>Slide Master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on the parent (top-most) slide master to affect all slide layouts.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modifications to the slide master, such as adding placeholders or images.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u="sng" dirty="0"/>
              <a:t>Close Master View</a:t>
            </a:r>
            <a:r>
              <a:rPr lang="en-US" dirty="0"/>
              <a:t> when done.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CBF11C5-856F-4D2C-BCD8-963EDBC1A4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381A6-947F-4617-BE97-A786922F4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7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Pictures outside of a placeholder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Insert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Images</a:t>
            </a:r>
            <a:r>
              <a:rPr lang="en-US" dirty="0"/>
              <a:t> section, click the </a:t>
            </a:r>
            <a:r>
              <a:rPr lang="en-US" b="1" u="sng" dirty="0"/>
              <a:t>Pictures</a:t>
            </a:r>
            <a:r>
              <a:rPr lang="en-US" dirty="0"/>
              <a:t> button.</a:t>
            </a: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Insert Picture Dialog box, select the picture file.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Insert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Drag the picture to its desired location.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D89D7-A313-484C-891C-5005D2D6C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B996D02-1973-4D25-8112-8E3C14374C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4272829786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446</ap:TotalTime>
  <ap:Words>668</ap:Words>
  <ap:Application>Microsoft Office PowerPoint</ap:Application>
  <ap:PresentationFormat>Widescreen</ap:PresentationFormat>
  <ap:Paragraphs>115</ap:Paragraphs>
  <ap:Slides>15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ap:HeadingPairs>
  <ap:TitlesOfParts>
    <vt:vector baseType="lpstr" size="19">
      <vt:lpstr>Arial</vt:lpstr>
      <vt:lpstr>Calibri</vt:lpstr>
      <vt:lpstr>CS101 Theme - Gold Variant</vt:lpstr>
      <vt:lpstr>CS101 Theme - Blue Variant</vt:lpstr>
      <vt:lpstr>PowerPoint: Layout &amp; formatting Participation Project</vt:lpstr>
      <vt:lpstr>Topics Covered</vt:lpstr>
      <vt:lpstr>Use Slide Layouts</vt:lpstr>
      <vt:lpstr>Add Content to a Slide</vt:lpstr>
      <vt:lpstr>Insert Automatically Updating Dates</vt:lpstr>
      <vt:lpstr>Embed Excel Charts</vt:lpstr>
      <vt:lpstr>Add headers and Footers</vt:lpstr>
      <vt:lpstr>Modify Slide Masters</vt:lpstr>
      <vt:lpstr>Insert Pictures outside of a placeholder</vt:lpstr>
      <vt:lpstr>Crop Pictures to Shapes and set the aspect ratio</vt:lpstr>
      <vt:lpstr>Size Pictures</vt:lpstr>
      <vt:lpstr>Apply Design Themes</vt:lpstr>
      <vt:lpstr>Apply Animations</vt:lpstr>
      <vt:lpstr>Apply Slide Transitions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Layout &amp; Formatting Participation Project</dc:title>
  <dc:creator>Computer Science 101</dc:creator>
  <lastModifiedBy>Brian Powell</lastModifiedBy>
  <revision>223</revision>
  <dcterms:created xsi:type="dcterms:W3CDTF">2018-01-04T17:28:40.0000000Z</dcterms:created>
  <dcterms:modified xsi:type="dcterms:W3CDTF">2018-09-20T22:37:41.0000000Z</dcterms:modified>
</coreProperties>
</file>