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190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CD1A0-1BEB-4453-BAA9-AC0B00CB1642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36B80-FB83-4534-90FF-F307438ED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78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E5523-8915-445E-97DE-2DDB11F2B409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CB442-8BC2-48BB-B6C1-F0C2268C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96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Wingdings" pitchFamily="2" charset="2"/>
      <a:buChar char="Ø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628650" indent="-171450" algn="l" defTabSz="914400" rtl="0" eaLnBrk="1" latinLnBrk="0" hangingPunct="1">
      <a:buFont typeface="Wingdings" pitchFamily="2" charset="2"/>
      <a:buChar char="Ø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085850" indent="-171450" algn="l" defTabSz="914400" rtl="0" eaLnBrk="1" latinLnBrk="0" hangingPunct="1">
      <a:buFont typeface="Wingdings" pitchFamily="2" charset="2"/>
      <a:buChar char="Ø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543050" indent="-171450" algn="l" defTabSz="914400" rtl="0" eaLnBrk="1" latinLnBrk="0" hangingPunct="1">
      <a:buFont typeface="Wingdings" pitchFamily="2" charset="2"/>
      <a:buChar char="Ø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00250" indent="-171450" algn="l" defTabSz="914400" rtl="0" eaLnBrk="1" latinLnBrk="0" hangingPunct="1">
      <a:buFont typeface="Wingdings" pitchFamily="2" charset="2"/>
      <a:buChar char="Ø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4500-7115-4F2B-9A5C-A02276B9501D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1B4C-4672-4ED5-8BCD-6E1055D4D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4500-7115-4F2B-9A5C-A02276B9501D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1B4C-4672-4ED5-8BCD-6E1055D4D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4500-7115-4F2B-9A5C-A02276B9501D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1B4C-4672-4ED5-8BCD-6E1055D4D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4500-7115-4F2B-9A5C-A02276B9501D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1B4C-4672-4ED5-8BCD-6E1055D4D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4500-7115-4F2B-9A5C-A02276B9501D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1B4C-4672-4ED5-8BCD-6E1055D4D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4500-7115-4F2B-9A5C-A02276B9501D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1B4C-4672-4ED5-8BCD-6E1055D4D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4500-7115-4F2B-9A5C-A02276B9501D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1B4C-4672-4ED5-8BCD-6E1055D4D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4500-7115-4F2B-9A5C-A02276B9501D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1B4C-4672-4ED5-8BCD-6E1055D4D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4500-7115-4F2B-9A5C-A02276B9501D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1B4C-4672-4ED5-8BCD-6E1055D4D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4500-7115-4F2B-9A5C-A02276B9501D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1B4C-4672-4ED5-8BCD-6E1055D4DE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4500-7115-4F2B-9A5C-A02276B9501D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BB1B4C-4672-4ED5-8BCD-6E1055D4DE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5BB1B4C-4672-4ED5-8BCD-6E1055D4DE1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8614500-7115-4F2B-9A5C-A02276B9501D}" type="datetimeFigureOut">
              <a:rPr lang="en-US" smtClean="0"/>
              <a:t>6/26/2013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PowerPoint Masters and Animation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William </a:t>
            </a:r>
            <a:r>
              <a:rPr lang="en-US" dirty="0" err="1" smtClean="0"/>
              <a:t>Klingelsmith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147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begin applying an animation, one must select the placeholder</a:t>
            </a:r>
          </a:p>
          <a:p>
            <a:r>
              <a:rPr lang="en-US" dirty="0" smtClean="0"/>
              <a:t>Different placeholders will have different animation options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969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on the content placeholder in the Programming slide and add an ‘Appear’ animation to it</a:t>
            </a:r>
          </a:p>
          <a:p>
            <a:r>
              <a:rPr lang="en-US" dirty="0" smtClean="0"/>
              <a:t>Opening the animation pane will give you better control over how your animations are activated</a:t>
            </a:r>
          </a:p>
          <a:p>
            <a:pPr lvl="1"/>
            <a:r>
              <a:rPr lang="en-US" dirty="0" smtClean="0"/>
              <a:t>On Click: You must manually trigger the animation</a:t>
            </a:r>
          </a:p>
          <a:p>
            <a:pPr lvl="1"/>
            <a:r>
              <a:rPr lang="en-US" dirty="0" smtClean="0"/>
              <a:t>With Previous: The animation will activate with the last one</a:t>
            </a:r>
          </a:p>
          <a:p>
            <a:pPr lvl="1"/>
            <a:r>
              <a:rPr lang="en-US" dirty="0" smtClean="0"/>
              <a:t>After Previous: The animation will trigger after a short time delay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68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Data Between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utilize a query and/or table’s data in another program (such as Excel), you will use the ‘Import Access’ button under the data tab</a:t>
            </a:r>
          </a:p>
          <a:p>
            <a:pPr lvl="1"/>
            <a:r>
              <a:rPr lang="en-US" dirty="0" smtClean="0"/>
              <a:t>On the dialogs that popup you will choose the appropriate object you wish to import and the position in the spreadsheet.</a:t>
            </a:r>
          </a:p>
          <a:p>
            <a:r>
              <a:rPr lang="en-US" dirty="0"/>
              <a:t>Similar to Word, PowerPoint can use objects from other Office programs</a:t>
            </a:r>
          </a:p>
          <a:p>
            <a:pPr lvl="1"/>
            <a:r>
              <a:rPr lang="en-US" dirty="0"/>
              <a:t>Commonly charts/graphs</a:t>
            </a:r>
          </a:p>
          <a:p>
            <a:r>
              <a:rPr lang="en-US" dirty="0"/>
              <a:t>The easiest way to move a chart into PowerPoint is simply by copy and paste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5495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Slide Masters are slides that are used to modify design characteristics such as layout, theme, color scheme, etc.</a:t>
            </a:r>
          </a:p>
          <a:p>
            <a:r>
              <a:rPr lang="en-US" dirty="0" smtClean="0"/>
              <a:t>There are masters for your slides, notes, and handouts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187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of the master slide views can be entered by clicking on the appropriate master button on the View tab</a:t>
            </a:r>
          </a:p>
          <a:p>
            <a:r>
              <a:rPr lang="en-US" dirty="0" smtClean="0"/>
              <a:t>Once you click on the master button, notice your slide pane on the left has changed to a hierarchical layout</a:t>
            </a:r>
          </a:p>
          <a:p>
            <a:pPr lvl="1"/>
            <a:r>
              <a:rPr lang="en-US" dirty="0" smtClean="0"/>
              <a:t>Each slide in this view represents the master for a slide layout</a:t>
            </a:r>
          </a:p>
          <a:p>
            <a:pPr lvl="2"/>
            <a:r>
              <a:rPr lang="en-US" dirty="0" smtClean="0"/>
              <a:t>Title and Content</a:t>
            </a:r>
          </a:p>
          <a:p>
            <a:pPr lvl="2"/>
            <a:r>
              <a:rPr lang="en-US" dirty="0" smtClean="0"/>
              <a:t>Two Content</a:t>
            </a:r>
          </a:p>
          <a:p>
            <a:pPr lvl="2"/>
            <a:r>
              <a:rPr lang="en-US" dirty="0" smtClean="0"/>
              <a:t>Etc.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6126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modifications made to a master slide will be present in all slides with that layout in your presentation</a:t>
            </a:r>
          </a:p>
          <a:p>
            <a:r>
              <a:rPr lang="en-US" dirty="0" smtClean="0"/>
              <a:t>Common things changed in masters are design related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467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change the bullet styles and the font in titles.</a:t>
            </a:r>
          </a:p>
          <a:p>
            <a:r>
              <a:rPr lang="en-US" dirty="0" smtClean="0"/>
              <a:t>Let’s also add a graphic to appear on all title and content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77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Other Masters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also masters for notes and handouts</a:t>
            </a:r>
          </a:p>
          <a:p>
            <a:r>
              <a:rPr lang="en-US" dirty="0" smtClean="0"/>
              <a:t>Handouts are miniaturized versions of your presentation usually given to your audience</a:t>
            </a:r>
          </a:p>
          <a:p>
            <a:r>
              <a:rPr lang="en-US" dirty="0" smtClean="0"/>
              <a:t>Notes master will modify the outputted look of your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26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Notes and Handouts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print any or all of your presentation, navigate to File-&gt;Print</a:t>
            </a:r>
          </a:p>
          <a:p>
            <a:r>
              <a:rPr lang="en-US" dirty="0" smtClean="0"/>
              <a:t>Under settings, you can choose exactly what you want to be printed (notes, handouts, full presentation)</a:t>
            </a:r>
          </a:p>
          <a:p>
            <a:pPr lvl="1"/>
            <a:r>
              <a:rPr lang="en-US" dirty="0" smtClean="0"/>
              <a:t>When printing handouts, make sure the size of the slides does not hinder legibility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764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learned how to construct and modify slide transitions</a:t>
            </a:r>
          </a:p>
          <a:p>
            <a:pPr lvl="1"/>
            <a:r>
              <a:rPr lang="en-US" dirty="0" smtClean="0"/>
              <a:t>Animations between slides</a:t>
            </a:r>
          </a:p>
          <a:p>
            <a:r>
              <a:rPr lang="en-US" dirty="0" smtClean="0"/>
              <a:t>Commonly, animations will be applied to individual objects in a slide</a:t>
            </a:r>
          </a:p>
          <a:p>
            <a:pPr lvl="1"/>
            <a:r>
              <a:rPr lang="en-US" dirty="0" smtClean="0"/>
              <a:t>Bullets appear one at a time</a:t>
            </a:r>
          </a:p>
          <a:p>
            <a:pPr lvl="1"/>
            <a:r>
              <a:rPr lang="en-US" dirty="0" smtClean="0"/>
              <a:t>Graphics move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107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41</TotalTime>
  <Words>450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PowerPoint Masters and Animation</vt:lpstr>
      <vt:lpstr>Using Data Between Programs</vt:lpstr>
      <vt:lpstr>Master Slides</vt:lpstr>
      <vt:lpstr>Master Slides</vt:lpstr>
      <vt:lpstr>Master Slides</vt:lpstr>
      <vt:lpstr>Master Slides</vt:lpstr>
      <vt:lpstr>Notes on Other Masters</vt:lpstr>
      <vt:lpstr>Printing Notes and Handouts</vt:lpstr>
      <vt:lpstr>Animations</vt:lpstr>
      <vt:lpstr>Animations</vt:lpstr>
      <vt:lpstr>Animations</vt:lpstr>
    </vt:vector>
  </TitlesOfParts>
  <Company>West Virginia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Masters and Animation</dc:title>
  <dc:creator>CS101 Student</dc:creator>
  <cp:lastModifiedBy>CS101 Student</cp:lastModifiedBy>
  <cp:revision>6</cp:revision>
  <dcterms:created xsi:type="dcterms:W3CDTF">2012-11-29T16:54:51Z</dcterms:created>
  <dcterms:modified xsi:type="dcterms:W3CDTF">2013-06-26T12:32:49Z</dcterms:modified>
</cp:coreProperties>
</file>