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1"/>
    <p:sldMasterId id="2147483747" r:id="rId2"/>
    <p:sldMasterId id="2147483760" r:id="rId3"/>
    <p:sldMasterId id="2147483775" r:id="rId4"/>
  </p:sldMasterIdLst>
  <p:notesMasterIdLst>
    <p:notesMasterId r:id="rId22"/>
  </p:notesMasterIdLst>
  <p:sldIdLst>
    <p:sldId id="270" r:id="rId5"/>
    <p:sldId id="257" r:id="rId6"/>
    <p:sldId id="259" r:id="rId7"/>
    <p:sldId id="260" r:id="rId8"/>
    <p:sldId id="272" r:id="rId9"/>
    <p:sldId id="261" r:id="rId10"/>
    <p:sldId id="273" r:id="rId11"/>
    <p:sldId id="285" r:id="rId12"/>
    <p:sldId id="286" r:id="rId13"/>
    <p:sldId id="292" r:id="rId14"/>
    <p:sldId id="287" r:id="rId15"/>
    <p:sldId id="290" r:id="rId16"/>
    <p:sldId id="293" r:id="rId17"/>
    <p:sldId id="289" r:id="rId18"/>
    <p:sldId id="291" r:id="rId19"/>
    <p:sldId id="267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07" autoAdjust="0"/>
  </p:normalViewPr>
  <p:slideViewPr>
    <p:cSldViewPr>
      <p:cViewPr varScale="1">
        <p:scale>
          <a:sx n="109" d="100"/>
          <a:sy n="109" d="100"/>
        </p:scale>
        <p:origin x="16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9FC20-C6F8-4288-980A-13908158F534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601C6-4223-4BAE-95A8-44DED7B148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0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01C6-4223-4BAE-95A8-44DED7B148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8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01C6-4223-4BAE-95A8-44DED7B148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3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01C6-4223-4BAE-95A8-44DED7B148F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1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01C6-4223-4BAE-95A8-44DED7B148F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59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01C6-4223-4BAE-95A8-44DED7B148F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3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01C6-4223-4BAE-95A8-44DED7B148F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46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01C6-4223-4BAE-95A8-44DED7B148F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65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01C6-4223-4BAE-95A8-44DED7B148F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6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50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7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117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095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50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83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63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ing and Points Valu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5486400"/>
            <a:ext cx="4572000" cy="533400"/>
          </a:xfrm>
        </p:spPr>
        <p:txBody>
          <a:bodyPr>
            <a:normAutofit/>
          </a:bodyPr>
          <a:lstStyle>
            <a:lvl1pPr marL="0" indent="0" algn="r">
              <a:buNone/>
              <a:defRPr sz="24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50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50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1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3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13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8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37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144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05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50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7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117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00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85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258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08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23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65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4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ing and Points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5486400"/>
            <a:ext cx="4572000" cy="533400"/>
          </a:xfrm>
        </p:spPr>
        <p:txBody>
          <a:bodyPr>
            <a:normAutofit/>
          </a:bodyPr>
          <a:lstStyle>
            <a:lvl1pPr marL="0" indent="0" algn="r">
              <a:buNone/>
              <a:defRPr sz="24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98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19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19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43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1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1362"/>
            <a:ext cx="4040188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041775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8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72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5562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36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"/>
            <a:ext cx="5111750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14451"/>
            <a:ext cx="3008313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72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43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7200"/>
            <a:ext cx="54864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10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755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6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85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ing and Points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5486400"/>
            <a:ext cx="4572000" cy="533400"/>
          </a:xfrm>
        </p:spPr>
        <p:txBody>
          <a:bodyPr>
            <a:normAutofit/>
          </a:bodyPr>
          <a:lstStyle>
            <a:lvl1pPr marL="0" indent="0" algn="r">
              <a:buNone/>
              <a:defRPr sz="24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7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708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40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942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12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613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19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19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955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1362"/>
            <a:ext cx="4040188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041775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257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002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5562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51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"/>
            <a:ext cx="5111750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14451"/>
            <a:ext cx="3008313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3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43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7200"/>
            <a:ext cx="54864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10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032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449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0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13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144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9.jp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2.jp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5640" y="6492875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33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u="none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2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2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2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2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2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5640" y="6492875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3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u="none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2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2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2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2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2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0926" y="6553200"/>
            <a:ext cx="21336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3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4304" y="6553200"/>
            <a:ext cx="21336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1880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Points: 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3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101.wvu.edu/help/exam/exam-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 #1</a:t>
            </a:r>
            <a:br>
              <a:rPr lang="en-US" dirty="0" smtClean="0"/>
            </a:br>
            <a:r>
              <a:rPr lang="en-US" dirty="0" smtClean="0"/>
              <a:t>Review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Computer Science 101</a:t>
            </a:r>
          </a:p>
          <a:p>
            <a:r>
              <a:rPr lang="en-US" dirty="0" smtClean="0"/>
              <a:t>West Virginia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</a:t>
            </a:r>
            <a:r>
              <a:rPr lang="en-US" dirty="0" smtClean="0"/>
              <a:t>7B-E (15 POINTS TOTAL):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Write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how to:</a:t>
            </a:r>
          </a:p>
          <a:p>
            <a:pPr lvl="1"/>
            <a:r>
              <a:rPr lang="en-US" dirty="0" smtClean="0"/>
              <a:t>Write basic algebraic formulas</a:t>
            </a:r>
          </a:p>
          <a:p>
            <a:pPr lvl="1"/>
            <a:r>
              <a:rPr lang="en-US" dirty="0" smtClean="0"/>
              <a:t>Use statistical functions</a:t>
            </a:r>
          </a:p>
          <a:p>
            <a:pPr lvl="1"/>
            <a:r>
              <a:rPr lang="en-US" dirty="0" smtClean="0"/>
              <a:t>Use absolute, mixed, and relative cell references</a:t>
            </a:r>
          </a:p>
          <a:p>
            <a:pPr lvl="1"/>
            <a:r>
              <a:rPr lang="en-US" dirty="0" smtClean="0"/>
              <a:t>Write IF and nested IF formulas</a:t>
            </a:r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8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20000"/>
    </mc:Choice>
    <mc:Fallback xmlns="">
      <p:transition spd="slow" advTm="1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</a:t>
            </a:r>
            <a:r>
              <a:rPr lang="en-US" dirty="0" smtClean="0"/>
              <a:t>8A-c (6 POINTS TOTAL):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Cell 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how to:</a:t>
            </a:r>
          </a:p>
          <a:p>
            <a:pPr lvl="1"/>
            <a:r>
              <a:rPr lang="en-US" dirty="0" smtClean="0"/>
              <a:t>Specify cell number formatting</a:t>
            </a:r>
          </a:p>
          <a:p>
            <a:pPr lvl="1"/>
            <a:r>
              <a:rPr lang="en-US" dirty="0" smtClean="0"/>
              <a:t>AutoFit column sizes</a:t>
            </a:r>
          </a:p>
          <a:p>
            <a:pPr lvl="1"/>
            <a:r>
              <a:rPr lang="en-US" dirty="0" smtClean="0"/>
              <a:t>Apply conditional formatting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7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</a:t>
            </a:r>
            <a:r>
              <a:rPr lang="en-US" dirty="0" smtClean="0"/>
              <a:t>9A (6 POINTS TOTAL):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how to:</a:t>
            </a:r>
          </a:p>
          <a:p>
            <a:pPr lvl="1"/>
            <a:r>
              <a:rPr lang="en-US" dirty="0" smtClean="0"/>
              <a:t>Create line, column, scatter, and pie charts</a:t>
            </a:r>
          </a:p>
          <a:p>
            <a:pPr lvl="1"/>
            <a:r>
              <a:rPr lang="en-US" dirty="0" smtClean="0"/>
              <a:t>Label chart titles and axes</a:t>
            </a:r>
          </a:p>
          <a:p>
            <a:pPr lvl="1"/>
            <a:r>
              <a:rPr lang="en-US" dirty="0" smtClean="0"/>
              <a:t>Switch row and column data on a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1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</a:t>
            </a:r>
            <a:r>
              <a:rPr lang="en-US" dirty="0" smtClean="0"/>
              <a:t>9b (4.5 POINTS TOTAL):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Trendlines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how to:</a:t>
            </a:r>
          </a:p>
          <a:p>
            <a:pPr lvl="1"/>
            <a:r>
              <a:rPr lang="en-US" dirty="0" smtClean="0"/>
              <a:t>Add </a:t>
            </a:r>
            <a:r>
              <a:rPr lang="en-US" dirty="0" err="1" smtClean="0"/>
              <a:t>trendlines</a:t>
            </a:r>
            <a:endParaRPr lang="en-US" dirty="0" smtClean="0"/>
          </a:p>
          <a:p>
            <a:pPr lvl="1"/>
            <a:r>
              <a:rPr lang="en-US" dirty="0" smtClean="0"/>
              <a:t>Add R-squared values to </a:t>
            </a:r>
            <a:r>
              <a:rPr lang="en-US" dirty="0" err="1" smtClean="0"/>
              <a:t>trendlines</a:t>
            </a:r>
            <a:endParaRPr lang="en-US" dirty="0" smtClean="0"/>
          </a:p>
          <a:p>
            <a:pPr lvl="1"/>
            <a:r>
              <a:rPr lang="en-US" dirty="0" smtClean="0"/>
              <a:t>Determine appropriate trendline types</a:t>
            </a:r>
          </a:p>
          <a:p>
            <a:pPr lvl="1"/>
            <a:r>
              <a:rPr lang="en-US" dirty="0" smtClean="0"/>
              <a:t>Project trendline values forward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48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</a:t>
            </a:r>
            <a:r>
              <a:rPr lang="en-US" dirty="0" smtClean="0"/>
              <a:t>10A-c (7.5 POINTS TOTAL):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PivotTables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how to:</a:t>
            </a:r>
          </a:p>
          <a:p>
            <a:pPr lvl="1"/>
            <a:r>
              <a:rPr lang="en-US" dirty="0" smtClean="0"/>
              <a:t>Create PivotTables</a:t>
            </a:r>
          </a:p>
          <a:p>
            <a:pPr lvl="1"/>
            <a:r>
              <a:rPr lang="en-US" dirty="0" smtClean="0"/>
              <a:t>Add fields to a PivotTable</a:t>
            </a:r>
          </a:p>
          <a:p>
            <a:pPr lvl="1"/>
            <a:r>
              <a:rPr lang="en-US" dirty="0" smtClean="0"/>
              <a:t>Filter PivotTable data</a:t>
            </a:r>
          </a:p>
          <a:p>
            <a:pPr lvl="1"/>
            <a:r>
              <a:rPr lang="en-US" dirty="0" smtClean="0"/>
              <a:t>Summarize PivotTable data</a:t>
            </a:r>
          </a:p>
          <a:p>
            <a:pPr lvl="1"/>
            <a:r>
              <a:rPr lang="en-US" dirty="0" smtClean="0"/>
              <a:t>Format columns in a PivotTable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64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</a:t>
            </a:r>
            <a:r>
              <a:rPr lang="en-US" dirty="0" smtClean="0"/>
              <a:t>11A-F (5 POINTS TOTAL):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Analysis Questions 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how to:</a:t>
            </a:r>
          </a:p>
          <a:p>
            <a:pPr lvl="1"/>
            <a:r>
              <a:rPr lang="en-US" dirty="0" smtClean="0"/>
              <a:t>Enter text</a:t>
            </a:r>
          </a:p>
          <a:p>
            <a:pPr lvl="1"/>
            <a:r>
              <a:rPr lang="en-US" dirty="0" smtClean="0"/>
              <a:t>Bold cells</a:t>
            </a:r>
          </a:p>
          <a:p>
            <a:pPr lvl="1"/>
            <a:r>
              <a:rPr lang="en-US" dirty="0" smtClean="0"/>
              <a:t>Size rows and columns</a:t>
            </a:r>
          </a:p>
          <a:p>
            <a:pPr lvl="1"/>
            <a:r>
              <a:rPr lang="en-US" dirty="0" smtClean="0"/>
              <a:t>Change cell alignment and text wrapping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74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</a:t>
            </a:r>
            <a:r>
              <a:rPr lang="en-US" dirty="0" smtClean="0"/>
              <a:t>12A-e (5 points each):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Analysis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Analysis questions are worth 20% of the grade!</a:t>
            </a:r>
          </a:p>
          <a:p>
            <a:r>
              <a:rPr lang="en-US" dirty="0" smtClean="0"/>
              <a:t>If you’re running short on time, try to at least get these done since they’re worth a lot of points.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600000"/>
    </mc:Choice>
    <mc:Fallback xmlns="">
      <p:transition spd="slow" advTm="60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50 minutes to complete the exam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</a:t>
            </a:r>
            <a:br>
              <a:rPr lang="en-US" dirty="0" smtClean="0"/>
            </a:br>
            <a:r>
              <a:rPr lang="en-US" dirty="0" smtClean="0"/>
              <a:t>Download &amp; Extract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the data files at the following URL:</a:t>
            </a:r>
            <a:br>
              <a:rPr lang="en-US" dirty="0" smtClean="0"/>
            </a:br>
            <a:r>
              <a:rPr lang="en-US" dirty="0">
                <a:hlinkClick r:id="rId3"/>
              </a:rPr>
              <a:t>http://cs101.wvu.edu/help/exam/exam-1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Know how to:</a:t>
            </a:r>
          </a:p>
          <a:p>
            <a:pPr lvl="1"/>
            <a:r>
              <a:rPr lang="en-US" dirty="0" smtClean="0"/>
              <a:t>Download files</a:t>
            </a:r>
          </a:p>
          <a:p>
            <a:pPr lvl="1"/>
            <a:r>
              <a:rPr lang="en-US" dirty="0" smtClean="0"/>
              <a:t>Extract contents of ZIP files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</a:t>
            </a:r>
            <a:br>
              <a:rPr lang="en-US" dirty="0" smtClean="0"/>
            </a:br>
            <a:r>
              <a:rPr lang="en-US" dirty="0" smtClean="0"/>
              <a:t>Create a New Workbook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how to:</a:t>
            </a:r>
          </a:p>
          <a:p>
            <a:pPr lvl="1"/>
            <a:r>
              <a:rPr lang="en-US" dirty="0" smtClean="0"/>
              <a:t>Start Microsoft Excel</a:t>
            </a:r>
          </a:p>
          <a:p>
            <a:pPr lvl="1"/>
            <a:r>
              <a:rPr lang="en-US" dirty="0" smtClean="0"/>
              <a:t>Save a workbook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</a:t>
            </a:r>
            <a:r>
              <a:rPr lang="en-US" dirty="0" smtClean="0"/>
              <a:t>3A-B (3 points):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Adjust </a:t>
            </a:r>
            <a:r>
              <a:rPr lang="en-US" dirty="0" smtClean="0"/>
              <a:t>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</a:t>
            </a:r>
            <a:r>
              <a:rPr lang="en-US" dirty="0"/>
              <a:t>how to work with sheets:</a:t>
            </a:r>
          </a:p>
          <a:p>
            <a:pPr lvl="1"/>
            <a:r>
              <a:rPr lang="en-US" dirty="0" smtClean="0"/>
              <a:t>Create</a:t>
            </a:r>
          </a:p>
          <a:p>
            <a:pPr lvl="1"/>
            <a:r>
              <a:rPr lang="en-US" dirty="0" smtClean="0"/>
              <a:t>Rename</a:t>
            </a:r>
          </a:p>
          <a:p>
            <a:pPr lvl="1"/>
            <a:r>
              <a:rPr lang="en-US" dirty="0" smtClean="0"/>
              <a:t>Delete</a:t>
            </a:r>
          </a:p>
          <a:p>
            <a:pPr lvl="1"/>
            <a:r>
              <a:rPr lang="en-US" dirty="0" smtClean="0"/>
              <a:t>Navigate between sheets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85535"/>
      </p:ext>
    </p:extLst>
  </p:cSld>
  <p:clrMapOvr>
    <a:masterClrMapping/>
  </p:clrMapOvr>
  <p:transition spd="slow" advTm="1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</a:t>
            </a:r>
            <a:r>
              <a:rPr lang="en-US" dirty="0" smtClean="0"/>
              <a:t>4 (5 points):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Import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how to:</a:t>
            </a:r>
          </a:p>
          <a:p>
            <a:pPr lvl="1"/>
            <a:r>
              <a:rPr lang="en-US" dirty="0" smtClean="0"/>
              <a:t>Import CSV and XML files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</a:t>
            </a:r>
            <a:r>
              <a:rPr lang="en-US" dirty="0" smtClean="0"/>
              <a:t>5a-F (8 POINTS TOTAL):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Formatting and 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how to:</a:t>
            </a:r>
          </a:p>
          <a:p>
            <a:pPr lvl="1"/>
            <a:r>
              <a:rPr lang="en-US" dirty="0" smtClean="0"/>
              <a:t>Create tables</a:t>
            </a:r>
          </a:p>
          <a:p>
            <a:pPr lvl="1"/>
            <a:r>
              <a:rPr lang="en-US" dirty="0" smtClean="0"/>
              <a:t>Insert columns</a:t>
            </a:r>
          </a:p>
          <a:p>
            <a:pPr lvl="1"/>
            <a:r>
              <a:rPr lang="en-US" dirty="0" smtClean="0"/>
              <a:t>Use table options like Total Row</a:t>
            </a:r>
          </a:p>
          <a:p>
            <a:pPr lvl="1"/>
            <a:r>
              <a:rPr lang="en-US" dirty="0" smtClean="0"/>
              <a:t>Enter text</a:t>
            </a:r>
          </a:p>
          <a:p>
            <a:pPr lvl="1"/>
            <a:r>
              <a:rPr lang="en-US" dirty="0" smtClean="0"/>
              <a:t>Merge and merge-and-center cells</a:t>
            </a:r>
          </a:p>
          <a:p>
            <a:pPr lvl="1"/>
            <a:r>
              <a:rPr lang="en-US" dirty="0" smtClean="0"/>
              <a:t>Apply cell styles</a:t>
            </a:r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120000"/>
    </mc:Choice>
    <mc:Fallback xmlns="">
      <p:transition spd="slow" advTm="1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</a:t>
            </a:r>
            <a:r>
              <a:rPr lang="en-US" dirty="0" smtClean="0"/>
              <a:t>6A (5 POINTS):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Table Total 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how to:</a:t>
            </a:r>
          </a:p>
          <a:p>
            <a:pPr lvl="1"/>
            <a:r>
              <a:rPr lang="en-US" dirty="0" smtClean="0"/>
              <a:t>Display statistical summaries on the table total 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8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</a:t>
            </a:r>
            <a:r>
              <a:rPr lang="en-US" dirty="0" smtClean="0"/>
              <a:t>7A (15 POINTS):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Formula Cell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how to:</a:t>
            </a:r>
          </a:p>
          <a:p>
            <a:pPr lvl="1"/>
            <a:r>
              <a:rPr lang="en-US" dirty="0" smtClean="0"/>
              <a:t>Specify absolute, mixed, and relative cell references</a:t>
            </a:r>
          </a:p>
          <a:p>
            <a:pPr lvl="1"/>
            <a:r>
              <a:rPr lang="en-US" dirty="0" smtClean="0"/>
              <a:t>AutoFill formulas</a:t>
            </a:r>
          </a:p>
          <a:p>
            <a:r>
              <a:rPr lang="en-US" b="1" dirty="0" smtClean="0"/>
              <a:t>This question causes students the most difficulty on the exam.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3655"/>
      </p:ext>
    </p:extLst>
  </p:cSld>
  <p:clrMapOvr>
    <a:masterClrMapping/>
  </p:clrMapOvr>
</p:sld>
</file>

<file path=ppt/theme/theme1.xml><?xml version="1.0" encoding="utf-8"?>
<a:theme xmlns:a="http://schemas.openxmlformats.org/drawingml/2006/main" name="Project Presentation">
  <a:themeElements>
    <a:clrScheme name="CS101 Theme">
      <a:dk1>
        <a:srgbClr val="254061"/>
      </a:dk1>
      <a:lt1>
        <a:sysClr val="window" lastClr="FFFFFF"/>
      </a:lt1>
      <a:dk2>
        <a:srgbClr val="595959"/>
      </a:dk2>
      <a:lt2>
        <a:srgbClr val="E0E0E0"/>
      </a:lt2>
      <a:accent1>
        <a:srgbClr val="EEB211"/>
      </a:accent1>
      <a:accent2>
        <a:srgbClr val="0059A3"/>
      </a:accent2>
      <a:accent3>
        <a:srgbClr val="D9541E"/>
      </a:accent3>
      <a:accent4>
        <a:srgbClr val="F47B20"/>
      </a:accent4>
      <a:accent5>
        <a:srgbClr val="715B00"/>
      </a:accent5>
      <a:accent6>
        <a:srgbClr val="27318B"/>
      </a:accent6>
      <a:hlink>
        <a:srgbClr val="0079C1"/>
      </a:hlink>
      <a:folHlink>
        <a:srgbClr val="C2A874"/>
      </a:folHlink>
    </a:clrScheme>
    <a:fontScheme name="CS101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S101 Theme - Blue Variant">
  <a:themeElements>
    <a:clrScheme name="CS101 Theme">
      <a:dk1>
        <a:srgbClr val="254061"/>
      </a:dk1>
      <a:lt1>
        <a:sysClr val="window" lastClr="FFFFFF"/>
      </a:lt1>
      <a:dk2>
        <a:srgbClr val="595959"/>
      </a:dk2>
      <a:lt2>
        <a:srgbClr val="E0E0E0"/>
      </a:lt2>
      <a:accent1>
        <a:srgbClr val="EEB211"/>
      </a:accent1>
      <a:accent2>
        <a:srgbClr val="0059A3"/>
      </a:accent2>
      <a:accent3>
        <a:srgbClr val="D9541E"/>
      </a:accent3>
      <a:accent4>
        <a:srgbClr val="F47B20"/>
      </a:accent4>
      <a:accent5>
        <a:srgbClr val="715B00"/>
      </a:accent5>
      <a:accent6>
        <a:srgbClr val="27318B"/>
      </a:accent6>
      <a:hlink>
        <a:srgbClr val="0079C1"/>
      </a:hlink>
      <a:folHlink>
        <a:srgbClr val="C2A874"/>
      </a:folHlink>
    </a:clrScheme>
    <a:fontScheme name="CS101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4x3.potx" id="{24824655-9C46-4B0E-B529-04F537E8156E}" vid="{8F82592C-C937-43EB-BFE5-90B5C7415522}"/>
    </a:ext>
  </a:extLst>
</a:theme>
</file>

<file path=ppt/theme/theme4.xml><?xml version="1.0" encoding="utf-8"?>
<a:theme xmlns:a="http://schemas.openxmlformats.org/drawingml/2006/main" name="1_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4x3.potx" id="{24824655-9C46-4B0E-B529-04F537E8156E}" vid="{A85627DA-55EB-4972-BA1E-07050426AC0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Presentation</Template>
  <TotalTime>1074</TotalTime>
  <Words>387</Words>
  <Application>Microsoft Office PowerPoint</Application>
  <PresentationFormat>On-screen Show (4:3)</PresentationFormat>
  <Paragraphs>101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Project Presentation</vt:lpstr>
      <vt:lpstr>CS101 Theme - Blue Variant</vt:lpstr>
      <vt:lpstr>CS101 Theme - Gold Variant</vt:lpstr>
      <vt:lpstr>1_CS101 Theme - Blue Variant</vt:lpstr>
      <vt:lpstr>Exam #1 Review Project</vt:lpstr>
      <vt:lpstr>Exam Procedures</vt:lpstr>
      <vt:lpstr>Step 1: Download &amp; Extract Data</vt:lpstr>
      <vt:lpstr>Step 2: Create a New Workbook</vt:lpstr>
      <vt:lpstr>Steps 3A-B (3 points): Adjust sheets</vt:lpstr>
      <vt:lpstr>Step 4 (5 points): Import data</vt:lpstr>
      <vt:lpstr>Steps 5a-F (8 POINTS TOTAL): Formatting and Sorting</vt:lpstr>
      <vt:lpstr>Step 6A (5 POINTS): Table Total Row</vt:lpstr>
      <vt:lpstr>Step 7A (15 POINTS): Formula Cell References</vt:lpstr>
      <vt:lpstr>Steps 7B-E (15 POINTS TOTAL): Write Formulas</vt:lpstr>
      <vt:lpstr>Steps 8A-c (6 POINTS TOTAL): Cell Formatting</vt:lpstr>
      <vt:lpstr>Step 9A (6 POINTS TOTAL): Charts</vt:lpstr>
      <vt:lpstr>Step 9b (4.5 POINTS TOTAL): Trendlines</vt:lpstr>
      <vt:lpstr>Steps 10A-c (7.5 POINTS TOTAL): PivotTables</vt:lpstr>
      <vt:lpstr>Steps 11A-F (5 POINTS TOTAL): Analysis Questions Prep</vt:lpstr>
      <vt:lpstr>Steps 12A-e (5 points each): Analysis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 #1 Review Project</dc:title>
  <dc:creator>Computer Science 101</dc:creator>
  <cp:lastModifiedBy>Brian M. Powell</cp:lastModifiedBy>
  <cp:revision>127</cp:revision>
  <dcterms:created xsi:type="dcterms:W3CDTF">2006-08-16T00:00:00Z</dcterms:created>
  <dcterms:modified xsi:type="dcterms:W3CDTF">2017-09-11T19:42:44Z</dcterms:modified>
</cp:coreProperties>
</file>