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2" r:id="rId2"/>
  </p:sldMasterIdLst>
  <p:notesMasterIdLst>
    <p:notesMasterId r:id="rId17"/>
  </p:notesMasterIdLst>
  <p:sldIdLst>
    <p:sldId id="270" r:id="rId3"/>
    <p:sldId id="257" r:id="rId4"/>
    <p:sldId id="259" r:id="rId5"/>
    <p:sldId id="260" r:id="rId6"/>
    <p:sldId id="261" r:id="rId7"/>
    <p:sldId id="262" r:id="rId8"/>
    <p:sldId id="264" r:id="rId9"/>
    <p:sldId id="273" r:id="rId10"/>
    <p:sldId id="274" r:id="rId11"/>
    <p:sldId id="275" r:id="rId12"/>
    <p:sldId id="277" r:id="rId13"/>
    <p:sldId id="278" r:id="rId14"/>
    <p:sldId id="27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9FC20-C6F8-4288-980A-13908158F534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01C6-4223-4BAE-95A8-44DED7B14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0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2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7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1"/>
            <a:ext cx="3008313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0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6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4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ing and Points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486400"/>
            <a:ext cx="45720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6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9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5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9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4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8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8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6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3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1"/>
            <a:ext cx="3008313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94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56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7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808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9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9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2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179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926" y="6553200"/>
            <a:ext cx="21336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2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304" y="6553200"/>
            <a:ext cx="21336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101.wvu.edu/help/exam/exam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#2</a:t>
            </a:r>
            <a:br>
              <a:rPr lang="en-US" dirty="0" smtClean="0"/>
            </a:br>
            <a:r>
              <a:rPr lang="en-US" dirty="0" smtClean="0"/>
              <a:t>Review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Science 101</a:t>
            </a:r>
          </a:p>
          <a:p>
            <a:r>
              <a:rPr lang="en-US" dirty="0" smtClean="0"/>
              <a:t>West Virginia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8 (7.5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Use the Report Wizard</a:t>
            </a:r>
          </a:p>
          <a:p>
            <a:pPr lvl="2"/>
            <a:r>
              <a:rPr lang="en-US" dirty="0" smtClean="0"/>
              <a:t>Group reports</a:t>
            </a:r>
          </a:p>
          <a:p>
            <a:pPr lvl="2"/>
            <a:r>
              <a:rPr lang="en-US" dirty="0" smtClean="0"/>
              <a:t>Sort reports</a:t>
            </a:r>
          </a:p>
          <a:p>
            <a:pPr lvl="2"/>
            <a:r>
              <a:rPr lang="en-US" dirty="0" smtClean="0"/>
              <a:t>Specify layouts</a:t>
            </a:r>
          </a:p>
          <a:p>
            <a:pPr lvl="2"/>
            <a:r>
              <a:rPr lang="en-US" dirty="0" smtClean="0"/>
              <a:t>Resize report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9A (2.5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questions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Create new tables in Design View</a:t>
            </a:r>
          </a:p>
          <a:p>
            <a:pPr lvl="1"/>
            <a:r>
              <a:rPr lang="en-US" dirty="0" smtClean="0"/>
              <a:t>Select appropriate data types</a:t>
            </a:r>
          </a:p>
          <a:p>
            <a:pPr lvl="1"/>
            <a:r>
              <a:rPr lang="en-US" dirty="0" smtClean="0"/>
              <a:t>Select primary keys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5346"/>
      </p:ext>
    </p:extLst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10A-e (5 points each):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Analysis questions are worth 20% of the grade!</a:t>
            </a:r>
          </a:p>
          <a:p>
            <a:r>
              <a:rPr lang="en-US" dirty="0" smtClean="0"/>
              <a:t>If you’re running short on time, try to at least get these done since they’re worth a lot of points.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0"/>
    </mc:Choice>
    <mc:Fallback xmlns="">
      <p:transition spd="slow" advTm="60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11:</a:t>
            </a:r>
            <a:br>
              <a:rPr lang="en-US" dirty="0" smtClean="0"/>
            </a:br>
            <a:r>
              <a:rPr lang="en-US" dirty="0" smtClean="0"/>
              <a:t>Compact &amp; repair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Compact and Repair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minutes to complete the exam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</a:t>
            </a:r>
            <a:br>
              <a:rPr lang="en-US" dirty="0" smtClean="0"/>
            </a:br>
            <a:r>
              <a:rPr lang="en-US" dirty="0"/>
              <a:t>Download &amp; Extract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the data files at the following URL: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cs101.wvu.edu/help/exam/exam-2/</a:t>
            </a:r>
            <a:endParaRPr lang="en-US" dirty="0"/>
          </a:p>
          <a:p>
            <a:r>
              <a:rPr lang="en-US" dirty="0"/>
              <a:t>Know how to:</a:t>
            </a:r>
          </a:p>
          <a:p>
            <a:pPr lvl="1"/>
            <a:r>
              <a:rPr lang="en-US" dirty="0"/>
              <a:t>Download files</a:t>
            </a:r>
          </a:p>
          <a:p>
            <a:pPr lvl="1"/>
            <a:r>
              <a:rPr lang="en-US" dirty="0"/>
              <a:t>Extract contents of ZIP files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1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</a:t>
            </a:r>
            <a:br>
              <a:rPr lang="en-US" dirty="0" smtClean="0"/>
            </a:br>
            <a:r>
              <a:rPr lang="en-US" dirty="0" smtClean="0"/>
              <a:t>Create a new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how to:</a:t>
            </a:r>
          </a:p>
          <a:p>
            <a:pPr lvl="1"/>
            <a:r>
              <a:rPr lang="en-US" dirty="0"/>
              <a:t>Start Microsoft </a:t>
            </a:r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 smtClean="0"/>
              <a:t>Create a new database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1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3 (7.5 POINTS):</a:t>
            </a:r>
            <a:br>
              <a:rPr lang="en-US" dirty="0" smtClean="0"/>
            </a:br>
            <a:r>
              <a:rPr lang="en-US" dirty="0" smtClean="0"/>
              <a:t>Import </a:t>
            </a:r>
            <a:r>
              <a:rPr lang="en-US" dirty="0" smtClean="0"/>
              <a:t>XML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Import structure and data from XML files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0" y="5486400"/>
            <a:ext cx="45720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Points: 7.5 points</a:t>
            </a:r>
            <a:endParaRPr lang="en-US" dirty="0"/>
          </a:p>
        </p:txBody>
      </p:sp>
    </p:spTree>
  </p:cSld>
  <p:clrMapOvr>
    <a:masterClrMapping/>
  </p:clrMapOvr>
  <p:transition advTm="1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4A-b (10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new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Create new tables in Design View</a:t>
            </a:r>
          </a:p>
          <a:p>
            <a:pPr lvl="1"/>
            <a:r>
              <a:rPr lang="en-US" dirty="0" smtClean="0"/>
              <a:t>Select appropriate data types</a:t>
            </a:r>
          </a:p>
          <a:p>
            <a:pPr lvl="1"/>
            <a:r>
              <a:rPr lang="en-US" dirty="0" smtClean="0"/>
              <a:t>Select primary keys</a:t>
            </a:r>
          </a:p>
          <a:p>
            <a:pPr lvl="1"/>
            <a:r>
              <a:rPr lang="en-US" dirty="0" smtClean="0"/>
              <a:t>Enter data into records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5 (7.5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Create relationships involving single fields</a:t>
            </a:r>
          </a:p>
          <a:p>
            <a:pPr lvl="1"/>
            <a:r>
              <a:rPr lang="en-US" dirty="0" smtClean="0"/>
              <a:t>Create relationships involving multiple fields</a:t>
            </a:r>
          </a:p>
          <a:p>
            <a:pPr lvl="1"/>
            <a:r>
              <a:rPr lang="en-US" dirty="0" smtClean="0"/>
              <a:t>Require referential integrity</a:t>
            </a:r>
          </a:p>
          <a:p>
            <a:pPr lvl="1"/>
            <a:r>
              <a:rPr lang="en-US" dirty="0" smtClean="0"/>
              <a:t>Apply cascade updates and cascade deletes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6A-E (7.5 POINTS EACH):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Select tables to use in the query</a:t>
            </a:r>
          </a:p>
          <a:p>
            <a:pPr lvl="1"/>
            <a:r>
              <a:rPr lang="en-US" dirty="0" smtClean="0"/>
              <a:t>Specify fields</a:t>
            </a:r>
          </a:p>
          <a:p>
            <a:pPr lvl="1"/>
            <a:r>
              <a:rPr lang="en-US" dirty="0" smtClean="0"/>
              <a:t>Create and format calculated fields</a:t>
            </a:r>
          </a:p>
          <a:p>
            <a:pPr lvl="1"/>
            <a:r>
              <a:rPr lang="en-US" dirty="0" smtClean="0"/>
              <a:t>Use aggregate (totals) functions</a:t>
            </a:r>
          </a:p>
          <a:p>
            <a:pPr lvl="1"/>
            <a:r>
              <a:rPr lang="en-US" dirty="0" smtClean="0"/>
              <a:t>Sort</a:t>
            </a:r>
          </a:p>
          <a:p>
            <a:pPr lvl="1"/>
            <a:r>
              <a:rPr lang="en-US" dirty="0" smtClean="0"/>
              <a:t>Specify criteria</a:t>
            </a:r>
          </a:p>
          <a:p>
            <a:pPr lvl="1"/>
            <a:r>
              <a:rPr lang="en-US" dirty="0" smtClean="0"/>
              <a:t>Use SQL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7 (7.5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Use the Form Wizard</a:t>
            </a:r>
          </a:p>
          <a:p>
            <a:pPr lvl="1"/>
            <a:r>
              <a:rPr lang="en-US" dirty="0" smtClean="0"/>
              <a:t>Create forms with </a:t>
            </a:r>
            <a:r>
              <a:rPr lang="en-US" dirty="0" err="1" smtClean="0"/>
              <a:t>subforms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4x3.potx" id="{24824655-9C46-4B0E-B529-04F537E8156E}" vid="{8F82592C-C937-43EB-BFE5-90B5C7415522}"/>
    </a:ext>
  </a:extLst>
</a:theme>
</file>

<file path=ppt/theme/theme2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4x3.potx" id="{24824655-9C46-4B0E-B529-04F537E8156E}" vid="{A85627DA-55EB-4972-BA1E-07050426AC0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CS101 Theme</Template>
  <TotalTime>915</TotalTime>
  <Words>293</Words>
  <Application>Microsoft Office PowerPoint</Application>
  <PresentationFormat>On-screen Show (4:3)</PresentationFormat>
  <Paragraphs>82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CS101 Theme - Gold Variant</vt:lpstr>
      <vt:lpstr>1_CS101 Theme - Blue Variant</vt:lpstr>
      <vt:lpstr>Exam #2 Review Project</vt:lpstr>
      <vt:lpstr>Exam Procedures</vt:lpstr>
      <vt:lpstr>Step 1: Download &amp; Extract Data</vt:lpstr>
      <vt:lpstr>Step 2: Create a new Database</vt:lpstr>
      <vt:lpstr>Step 3 (7.5 POINTS): Import XML Files</vt:lpstr>
      <vt:lpstr>Steps 4A-b (10 POINTS TOTAL): Create new tables</vt:lpstr>
      <vt:lpstr>Step 5 (7.5 POINTS): Define Relationships</vt:lpstr>
      <vt:lpstr>Steps 6A-E (7.5 POINTS EACH): Queries</vt:lpstr>
      <vt:lpstr>Step 7 (7.5 POINTS): Form Wizard</vt:lpstr>
      <vt:lpstr>Step 8 (7.5 POINTS): Report Wizard</vt:lpstr>
      <vt:lpstr>Step 9A (2.5 points): analysis questions table</vt:lpstr>
      <vt:lpstr>Steps 10A-e (5 points each): Analysis Questions</vt:lpstr>
      <vt:lpstr>Step 11: Compact &amp; repair Database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#2 Review Project</dc:title>
  <dc:creator>Computer Science 101</dc:creator>
  <cp:lastModifiedBy>Brian M. Powell</cp:lastModifiedBy>
  <cp:revision>92</cp:revision>
  <dcterms:created xsi:type="dcterms:W3CDTF">2006-08-16T00:00:00Z</dcterms:created>
  <dcterms:modified xsi:type="dcterms:W3CDTF">2017-09-11T19:46:14Z</dcterms:modified>
</cp:coreProperties>
</file>