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3" r:id="rId4"/>
  </p:sldMasterIdLst>
  <p:notesMasterIdLst>
    <p:notesMasterId r:id="rId31"/>
  </p:notesMasterIdLst>
  <p:sldIdLst>
    <p:sldId id="25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1" r:id="rId14"/>
    <p:sldId id="282" r:id="rId15"/>
    <p:sldId id="277" r:id="rId16"/>
    <p:sldId id="284" r:id="rId17"/>
    <p:sldId id="287" r:id="rId18"/>
    <p:sldId id="286" r:id="rId19"/>
    <p:sldId id="288" r:id="rId20"/>
    <p:sldId id="278" r:id="rId21"/>
    <p:sldId id="289" r:id="rId22"/>
    <p:sldId id="285" r:id="rId23"/>
    <p:sldId id="290" r:id="rId24"/>
    <p:sldId id="291" r:id="rId25"/>
    <p:sldId id="292" r:id="rId26"/>
    <p:sldId id="293" r:id="rId27"/>
    <p:sldId id="296" r:id="rId28"/>
    <p:sldId id="28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C3697-FA1B-4609-B719-1888CEBEAD5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5DD1A-DF37-47B6-91BF-419651D0A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</a:t>
            </a:r>
            <a:r>
              <a:rPr lang="en-US" i="1" dirty="0"/>
              <a:t>Exploring Office 2016</a:t>
            </a:r>
            <a:r>
              <a:rPr lang="en-US" i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5DD1A-DF37-47B6-91BF-419651D0AF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3114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989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4466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3592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2595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6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9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9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3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9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8183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6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2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2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07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97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3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89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7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64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88932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7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95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73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6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77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7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65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8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39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91013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87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85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71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80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8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53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04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11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28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2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68809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41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07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1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27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7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36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4739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4094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6880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1367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8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0010B492-0AC5-4F9F-9B81-2664AEE67C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1028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1365-1D6C-457B-AC00-61571D2EE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Excel Basics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20ABD-745F-47C6-B55F-6B9DB16B6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350964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sheets:</a:t>
            </a:r>
            <a:br>
              <a:rPr lang="en-US" dirty="0"/>
            </a:br>
            <a:r>
              <a:rPr lang="en-US" dirty="0"/>
              <a:t>copy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At the bottom of the worksheet, right-click the sheet you want to copy and select </a:t>
            </a:r>
            <a:r>
              <a:rPr lang="en-US" sz="2400" b="1" u="sng" dirty="0"/>
              <a:t>Move or Copy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Choose the sheet you want to copy.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Choose where the new sheet is to be positioned.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Check the </a:t>
            </a:r>
            <a:r>
              <a:rPr lang="en-US" sz="2400" i="1" dirty="0"/>
              <a:t>Create a copy </a:t>
            </a:r>
            <a:r>
              <a:rPr lang="en-US" sz="2400" dirty="0"/>
              <a:t>box.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b="1" dirty="0"/>
              <a:t> </a:t>
            </a:r>
            <a:r>
              <a:rPr lang="en-US" sz="2400" dirty="0"/>
              <a:t>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Rename the newly copied sheet.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6CD343-E49C-463F-94B3-20BF64D078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9901"/>
            <a:ext cx="5384800" cy="38229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21D12-E893-482A-95E5-D27569001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4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sheets:</a:t>
            </a:r>
            <a:br>
              <a:rPr lang="en-US" dirty="0"/>
            </a:br>
            <a:r>
              <a:rPr lang="en-US" dirty="0"/>
              <a:t>delete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At the bottom of the workbook, right-click the sheet to delete, and select </a:t>
            </a:r>
            <a:r>
              <a:rPr lang="en-US" sz="2400" b="1" u="sng" dirty="0"/>
              <a:t>Delete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Delete</a:t>
            </a:r>
            <a:r>
              <a:rPr lang="en-US" sz="2400" dirty="0"/>
              <a:t> button when a warning window pops out.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136DAF-254C-41D1-B950-C15985D89B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1DEF-865B-4DA4-8733-CB2BE64D6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3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XML Data:</a:t>
            </a:r>
            <a:br>
              <a:rPr lang="en-US" dirty="0"/>
            </a:br>
            <a:r>
              <a:rPr lang="en-US" dirty="0"/>
              <a:t>Part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XML files are one common way of sharing data. Excel for Mac does not support them.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cell where you want to import the XML file.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Data</a:t>
            </a:r>
            <a:r>
              <a:rPr lang="en-US" sz="2400" dirty="0"/>
              <a:t> ribbon.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Get Data</a:t>
            </a:r>
            <a:r>
              <a:rPr lang="en-US" sz="2400" dirty="0"/>
              <a:t> button, select </a:t>
            </a:r>
            <a:r>
              <a:rPr lang="en-US" sz="2400" b="1" u="sng" dirty="0"/>
              <a:t>From File</a:t>
            </a:r>
            <a:r>
              <a:rPr lang="en-US" sz="2400" b="1" dirty="0"/>
              <a:t> </a:t>
            </a:r>
            <a:r>
              <a:rPr lang="en-US" sz="2400" dirty="0"/>
              <a:t>and then </a:t>
            </a:r>
            <a:r>
              <a:rPr lang="en-US" sz="2400" b="1" u="sng" dirty="0"/>
              <a:t>From XML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XML file to import.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Import</a:t>
            </a:r>
            <a:r>
              <a:rPr lang="en-US" sz="2400" dirty="0"/>
              <a:t> button.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7087FB-D0BC-41BE-9B49-D483D59B7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F48F-36BD-4163-A01F-14CD4C6F3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8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100F-542E-B64E-83D5-A8922873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XML Data: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0B91-6E02-C840-BEAC-675B2A2EF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On the left pane of the Navigator dialog box, select the table you wish to import.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Click the </a:t>
            </a:r>
            <a:r>
              <a:rPr lang="en-US" b="1" u="sng" dirty="0"/>
              <a:t>Edit</a:t>
            </a:r>
            <a:r>
              <a:rPr lang="en-US" dirty="0"/>
              <a:t> button.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68256F2-4399-4A82-A435-2BE8001E8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75" y="1447800"/>
            <a:ext cx="5366049" cy="4267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99B8-3640-419B-A110-1FA8D0518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3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C759-3B20-4B9B-9D27-66F1F6F7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XML Data: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0393D-99AE-4FC8-8FAA-595EA9B35B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Look at the table of data to ensure that the heading at the top contains names for the columns and not data.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If column headings aren’t shown, click the </a:t>
            </a:r>
            <a:r>
              <a:rPr lang="en-US" b="1" u="sng" dirty="0"/>
              <a:t>Use First Row as Headers</a:t>
            </a:r>
            <a:r>
              <a:rPr lang="en-US" dirty="0"/>
              <a:t> button.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02AF82-DCC1-4DE6-9F77-6E1221D206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DD7CF-E9F6-4BB0-9BD9-293642E75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1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100F-542E-B64E-83D5-A8922873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XML Data: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0B91-6E02-C840-BEAC-675B2A2EF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Click the dropdown arrow below the </a:t>
            </a:r>
            <a:r>
              <a:rPr lang="en-US" b="1" u="sng" dirty="0"/>
              <a:t>Close &amp; Load</a:t>
            </a:r>
            <a:r>
              <a:rPr lang="en-US" dirty="0"/>
              <a:t> button and select </a:t>
            </a:r>
            <a:r>
              <a:rPr lang="en-US" b="1" u="sng" dirty="0"/>
              <a:t>Close &amp;</a:t>
            </a:r>
            <a:r>
              <a:rPr lang="en-US" dirty="0"/>
              <a:t> </a:t>
            </a:r>
            <a:r>
              <a:rPr lang="en-US" b="1" u="sng" dirty="0"/>
              <a:t>Load To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Select that you would like to view this data as a table in the existing worksheet. The cell you selected will be listed.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D414A2C-C6A9-4457-97FE-21A6FEA3B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99B8-3640-419B-A110-1FA8D0518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0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0C25-A85D-4D5B-BC5A-DAF77451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XML Data: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C128-1C9C-406E-A965-C367F72678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/>
              <a:t>In the Import Data dialog box, choose to put the data on an </a:t>
            </a:r>
            <a:r>
              <a:rPr lang="en-US" i="1" dirty="0"/>
              <a:t>Existing sheet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Check the cell location. Fix it if it’s not the right cell.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 to perform the import.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8CC1CB-A3D5-4136-858A-290D230D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95" y="2295685"/>
            <a:ext cx="2923809" cy="25714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D5FAE-9455-49B9-9E13-2E7A53098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3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CSV Data:</a:t>
            </a:r>
            <a:br>
              <a:rPr lang="en-US" dirty="0"/>
            </a:br>
            <a:r>
              <a:rPr lang="en-US" dirty="0"/>
              <a:t>PART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cell where you want to import the CSV file.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Data</a:t>
            </a:r>
            <a:r>
              <a:rPr lang="en-US" sz="2400" dirty="0"/>
              <a:t> ribbon.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From Text/CSV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CSV file to import.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Import</a:t>
            </a:r>
            <a:r>
              <a:rPr lang="en-US" sz="2400" dirty="0"/>
              <a:t> button.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Edit</a:t>
            </a:r>
            <a:r>
              <a:rPr lang="en-US" sz="2400" dirty="0"/>
              <a:t> button.</a:t>
            </a:r>
            <a:endParaRPr lang="en-US" sz="2400" b="1" u="sng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CC9C9F-F567-4B0E-B12D-077662FDE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7AC81-A133-4679-A983-BD875AF1C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7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CSV Data:</a:t>
            </a:r>
            <a:br>
              <a:rPr lang="en-US" dirty="0"/>
            </a:br>
            <a:r>
              <a:rPr lang="en-US" dirty="0"/>
              <a:t>PART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7"/>
            </a:pPr>
            <a:r>
              <a:rPr lang="en-US" sz="2400" dirty="0"/>
              <a:t>Click the </a:t>
            </a:r>
            <a:r>
              <a:rPr lang="en-US" sz="2400" b="1" u="sng" dirty="0"/>
              <a:t>Edit</a:t>
            </a:r>
            <a:r>
              <a:rPr lang="en-US" sz="2400" dirty="0"/>
              <a:t> button.</a:t>
            </a:r>
            <a:endParaRPr lang="en-US" sz="2400" b="1" u="sng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5BD325-650C-4847-BBBC-C72F44386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64402"/>
            <a:ext cx="5384800" cy="403399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7AC81-A133-4679-A983-BD875AF1C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0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AC75-E828-9E4F-81BB-4B4E4D90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CSV Data: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22FB-E86B-394D-9CE9-0275594F29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Look at the table of data to ensure that the heading at the top contains names for the columns and not data.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If column headings aren’t shown, click the </a:t>
            </a:r>
            <a:r>
              <a:rPr lang="en-US" b="1" u="sng" dirty="0"/>
              <a:t>Use First Row as Headers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9DC43-6327-4A23-AA80-F2E66A06A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FC9E11-B0DF-485B-9F7A-D7C4CA2FD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7881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Download data and extract ZIP file contents</a:t>
            </a:r>
          </a:p>
          <a:p>
            <a:pPr fontAlgn="base"/>
            <a:r>
              <a:rPr lang="en-US" dirty="0"/>
              <a:t>Create a new workbook</a:t>
            </a:r>
          </a:p>
          <a:p>
            <a:pPr fontAlgn="base"/>
            <a:r>
              <a:rPr lang="en-US" dirty="0"/>
              <a:t>Adjust sheets</a:t>
            </a:r>
          </a:p>
          <a:p>
            <a:pPr fontAlgn="base"/>
            <a:r>
              <a:rPr lang="en-US" dirty="0"/>
              <a:t>Import XML data</a:t>
            </a:r>
          </a:p>
          <a:p>
            <a:pPr fontAlgn="base"/>
            <a:r>
              <a:rPr lang="en-US" dirty="0"/>
              <a:t>Import CSV data</a:t>
            </a:r>
          </a:p>
          <a:p>
            <a:pPr fontAlgn="base"/>
            <a:r>
              <a:rPr lang="en-US" dirty="0"/>
              <a:t>Import from an Access database</a:t>
            </a:r>
          </a:p>
          <a:p>
            <a:pPr fontAlgn="base"/>
            <a:r>
              <a:rPr lang="en-US" dirty="0"/>
              <a:t>Enter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10F36-452D-4896-918A-EB60832A4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100F-542E-B64E-83D5-A8922873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CSV Data: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0B91-6E02-C840-BEAC-675B2A2EF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Click the dropdown arrow below the </a:t>
            </a:r>
            <a:r>
              <a:rPr lang="en-US" b="1" u="sng" dirty="0"/>
              <a:t>Close &amp; Load</a:t>
            </a:r>
            <a:r>
              <a:rPr lang="en-US" dirty="0"/>
              <a:t> button and select </a:t>
            </a:r>
            <a:r>
              <a:rPr lang="en-US" b="1" u="sng" dirty="0"/>
              <a:t>Close &amp;</a:t>
            </a:r>
            <a:r>
              <a:rPr lang="en-US" dirty="0"/>
              <a:t> </a:t>
            </a:r>
            <a:r>
              <a:rPr lang="en-US" b="1" u="sng" dirty="0"/>
              <a:t>Load To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Select that you would like to view this data as a table in the existing worksheet. The cell you selected will be listed.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99B8-3640-419B-A110-1FA8D0518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053E04-968D-44F8-9C58-109F5954D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51120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0C25-A85D-4D5B-BC5A-DAF77451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CSV Data: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C128-1C9C-406E-A965-C367F72678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/>
              <a:t>In the Import Data dialog box, choose to put the data on an </a:t>
            </a:r>
            <a:r>
              <a:rPr lang="en-US" i="1" dirty="0"/>
              <a:t>Existing sheet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dirty="0"/>
              <a:t>Check the cell location. Fix it if it’s not the right cell.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 to perform the import.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8CC1CB-A3D5-4136-858A-290D230D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95" y="2295685"/>
            <a:ext cx="2923809" cy="25714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D5FAE-9455-49B9-9E13-2E7A53098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5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From an Access Database:</a:t>
            </a:r>
            <a:br>
              <a:rPr lang="en-US" dirty="0"/>
            </a:br>
            <a:r>
              <a:rPr lang="en-US" dirty="0"/>
              <a:t>Part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Excel for Mac does not support importing from Access databases.</a:t>
            </a:r>
          </a:p>
          <a:p>
            <a:pPr fontAlgn="base"/>
            <a:r>
              <a:rPr lang="en-US" sz="2400" dirty="0"/>
              <a:t>Exit Access before doing the import.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cell where you want to import the Access database.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Data</a:t>
            </a:r>
            <a:r>
              <a:rPr lang="en-US" sz="2400" dirty="0"/>
              <a:t> ribbon.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Get Data</a:t>
            </a:r>
            <a:r>
              <a:rPr lang="en-US" sz="2400" dirty="0"/>
              <a:t> button, select </a:t>
            </a:r>
            <a:r>
              <a:rPr lang="en-US" sz="2400" b="1" u="sng" dirty="0"/>
              <a:t>From Database</a:t>
            </a:r>
            <a:r>
              <a:rPr lang="en-US" sz="2400" b="1" dirty="0"/>
              <a:t> </a:t>
            </a:r>
            <a:r>
              <a:rPr lang="en-US" sz="2400" dirty="0"/>
              <a:t>and then </a:t>
            </a:r>
            <a:r>
              <a:rPr lang="en-US" sz="2400" b="1" u="sng" dirty="0"/>
              <a:t>From Microsoft Access Database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database to import.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Import</a:t>
            </a:r>
            <a:r>
              <a:rPr lang="en-US" sz="2400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F48F-36BD-4163-A01F-14CD4C6F3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E6849D-9ADE-4DD1-A7C3-D75C6E2590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428513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100F-542E-B64E-83D5-A8922873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From an Access Database: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0B91-6E02-C840-BEAC-675B2A2EF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On the left pane of the Navigator dialog box, select the table or query you wish to import.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Click the dropdown arrow beside </a:t>
            </a:r>
            <a:r>
              <a:rPr lang="en-US" b="1" u="sng" dirty="0"/>
              <a:t>Load</a:t>
            </a:r>
            <a:r>
              <a:rPr lang="en-US" dirty="0"/>
              <a:t> and choose </a:t>
            </a:r>
            <a:r>
              <a:rPr lang="en-US" b="1" u="sng" dirty="0"/>
              <a:t>Load To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99B8-3640-419B-A110-1FA8D0518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1EFFBA-8CF5-42C4-9017-5E654BC7D0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97705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0C25-A85D-4D5B-BC5A-DAF77451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From an Access Database: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C128-1C9C-406E-A965-C367F72678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In the Import Data dialog box, choose to put the data on an </a:t>
            </a:r>
            <a:r>
              <a:rPr lang="en-US" i="1" dirty="0"/>
              <a:t>Existing sheet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Check the cell location. Fix it if it’s not the right cell.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 to perform the import.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8CC1CB-A3D5-4136-858A-290D230D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95" y="2295685"/>
            <a:ext cx="2923809" cy="25714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D5FAE-9455-49B9-9E13-2E7A53098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2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Double-click the cell where you want to enter your data.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Type in the data.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When you’re done, press the </a:t>
            </a:r>
            <a:r>
              <a:rPr lang="en-US" sz="2400" b="1" u="sng" dirty="0"/>
              <a:t>Tab</a:t>
            </a:r>
            <a:r>
              <a:rPr lang="en-US" sz="2400" dirty="0"/>
              <a:t> key to go to the next cell to the right or press </a:t>
            </a:r>
            <a:r>
              <a:rPr lang="en-US" sz="2400" b="1" u="sng" dirty="0"/>
              <a:t>Enter</a:t>
            </a:r>
            <a:r>
              <a:rPr lang="en-US" sz="2400" dirty="0"/>
              <a:t> to go to the next cell below.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719" y="553273"/>
            <a:ext cx="4177316" cy="214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19" y="2897789"/>
            <a:ext cx="4176183" cy="21767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A329-58DE-4C7B-AD60-E9A055170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2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71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on the link or button for the file to download.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</a:t>
            </a:r>
            <a:r>
              <a:rPr lang="en-US" sz="2400" b="1" u="sng" dirty="0"/>
              <a:t>Save link as</a:t>
            </a:r>
            <a:r>
              <a:rPr lang="en-US" sz="2400" dirty="0"/>
              <a:t> or similar option.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Choose where to save your file.</a:t>
            </a:r>
          </a:p>
          <a:p>
            <a:pPr lvl="1" fontAlgn="base"/>
            <a:r>
              <a:rPr lang="en-US" sz="2000" dirty="0"/>
              <a:t>Desktop is a convenient location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Save</a:t>
            </a:r>
            <a:r>
              <a:rPr lang="en-US" sz="2400" dirty="0"/>
              <a:t> button to download the file.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7D3593-2CAC-4F02-85A8-EA1CF9008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28" y="1447800"/>
            <a:ext cx="4463343" cy="426720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F2872-54DE-4343-AEA8-9F973403D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0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ZIP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CS101 data files are provided in a ZIP file. The ZIP file must be extracted before use.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on the ZIP file you wish to extract.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</a:t>
            </a:r>
            <a:r>
              <a:rPr lang="en-US" sz="2400" b="1" u="sng" dirty="0"/>
              <a:t>Extract All</a:t>
            </a:r>
            <a:r>
              <a:rPr lang="en-US" sz="2400" dirty="0"/>
              <a:t> option.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Extract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View the contents of the extracted ZIP archive.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You can close the Explorer window when you are done.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96A864-1851-4044-AA35-433C2D987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06" y="1447800"/>
            <a:ext cx="3936588" cy="426720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20D6A-CB86-461E-A66E-F5F6B8E6E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9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workbook:</a:t>
            </a:r>
            <a:br>
              <a:rPr lang="en-US" dirty="0"/>
            </a:br>
            <a:r>
              <a:rPr lang="en-US" dirty="0"/>
              <a:t>Part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Open Excel from the Start Menu.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</a:t>
            </a:r>
            <a:r>
              <a:rPr lang="en-US" sz="2400" b="1" u="sng" dirty="0"/>
              <a:t>Blank workbook</a:t>
            </a:r>
            <a:r>
              <a:rPr lang="en-US" sz="2400" dirty="0"/>
              <a:t> option.</a:t>
            </a:r>
          </a:p>
          <a:p>
            <a:pPr fontAlgn="base"/>
            <a:r>
              <a:rPr lang="en-US" sz="2400" dirty="0"/>
              <a:t>Always save your workbook after creating a new blank workbook.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EA5BF6-D62C-42A2-94DF-6F6A06F14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AB6AD-E7AC-40C5-9AB1-A5EEB6FC5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2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workbook: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It’s a good idea to save your workbook at the start so it is named correctly.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After creating a new blank workbook, go to the </a:t>
            </a:r>
            <a:r>
              <a:rPr lang="en-US" sz="2400" b="1" dirty="0"/>
              <a:t>File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Save as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Browse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Choose where to save your Excel workbook.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</a:t>
            </a:r>
            <a:r>
              <a:rPr lang="en-US" sz="2400" i="1" dirty="0"/>
              <a:t>File name</a:t>
            </a:r>
            <a:r>
              <a:rPr lang="en-US" sz="2400" dirty="0"/>
              <a:t>, enter the name listed in the instructions.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Save</a:t>
            </a:r>
            <a:r>
              <a:rPr lang="en-US" sz="2400" dirty="0"/>
              <a:t> button.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A39EFB-8794-49B9-95DA-D7364DC30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BE3914-9C18-4ADE-B567-9AFD29A17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1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specific to </a:t>
            </a:r>
            <a:br>
              <a:rPr lang="en-US" dirty="0"/>
            </a:br>
            <a:r>
              <a:rPr lang="en-US" dirty="0"/>
              <a:t>the Excel window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8765" y="1447800"/>
            <a:ext cx="6414470" cy="37639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74C7A-06E9-4385-88C9-7E1BA324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M. A. </a:t>
            </a:r>
            <a:r>
              <a:rPr lang="en-US" dirty="0" err="1"/>
              <a:t>Poatsy</a:t>
            </a:r>
            <a:r>
              <a:rPr lang="en-US" dirty="0"/>
              <a:t>, K. </a:t>
            </a:r>
            <a:r>
              <a:rPr lang="en-US" dirty="0" err="1"/>
              <a:t>Mulbery</a:t>
            </a:r>
            <a:r>
              <a:rPr lang="en-US" dirty="0"/>
              <a:t>, J. Davidson, A. Rutledge, and R. </a:t>
            </a:r>
            <a:r>
              <a:rPr lang="en-US" dirty="0" err="1"/>
              <a:t>Grauer</a:t>
            </a:r>
            <a:r>
              <a:rPr lang="en-US" dirty="0"/>
              <a:t>, </a:t>
            </a:r>
            <a:r>
              <a:rPr lang="en-US" i="1" dirty="0"/>
              <a:t>Exploring Microsoft Office Excel 2016 Comprehensive</a:t>
            </a:r>
            <a:r>
              <a:rPr lang="en-US" dirty="0"/>
              <a:t>, 1st ed. Upper Saddle River, NJ: Pearson Education, </a:t>
            </a:r>
            <a:r>
              <a:rPr lang="en-US"/>
              <a:t>2016.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07B70-66DF-4CE7-9D56-BA07F1FEA6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sheets:</a:t>
            </a:r>
            <a:br>
              <a:rPr lang="en-US" dirty="0"/>
            </a:br>
            <a:r>
              <a:rPr lang="en-US" dirty="0"/>
              <a:t>rename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Giving each worksheet a descriptive name makes it easier to find your data.</a:t>
            </a:r>
          </a:p>
          <a:p>
            <a:pPr fontAlgn="base"/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At the bottom of the workbook, right-click on the tab for the worksheet to rename and select </a:t>
            </a:r>
            <a:r>
              <a:rPr lang="en-US" sz="2400" b="1" u="sng" dirty="0"/>
              <a:t>Rename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Type in the new sheet name.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Press the </a:t>
            </a:r>
            <a:r>
              <a:rPr lang="en-US" sz="2400" b="1" u="sng" dirty="0"/>
              <a:t>Enter</a:t>
            </a:r>
            <a:r>
              <a:rPr lang="en-US" sz="2400" dirty="0"/>
              <a:t> key.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B3C603-AAF7-468B-97EA-2BDD6E8FE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CAB74-B6D6-4F37-8132-1297168AE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8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sheets:</a:t>
            </a:r>
            <a:br>
              <a:rPr lang="en-US" dirty="0"/>
            </a:br>
            <a:r>
              <a:rPr lang="en-US" dirty="0"/>
              <a:t>add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At the bottom of the workbook, click the </a:t>
            </a:r>
            <a:r>
              <a:rPr lang="en-US" sz="2400" b="1" u="sng" dirty="0"/>
              <a:t>New Sheet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Rename the newly added sheet.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E4EF41-C6F0-4906-9408-93FFB6F46A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07869-4C22-4CE6-B111-335E912DE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431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1_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91F44D6B-2B46-4D3C-98A1-921D15E863E0}"/>
    </a:ext>
  </a:extLst>
</a:theme>
</file>

<file path=ppt/theme/theme4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0E4D4871-F53D-41B9-A632-6065CF09984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737</ap:TotalTime>
  <ap:Words>1064</ap:Words>
  <ap:Application>Microsoft Office PowerPoint</ap:Application>
  <ap:PresentationFormat>Widescreen</ap:PresentationFormat>
  <ap:Paragraphs>147</ap:Paragraphs>
  <ap:Slides>26</ap:Slides>
  <ap:Notes>1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ap:HeadingPairs>
  <ap:TitlesOfParts>
    <vt:vector baseType="lpstr" size="32">
      <vt:lpstr>Arial</vt:lpstr>
      <vt:lpstr>Calibri</vt:lpstr>
      <vt:lpstr>CS101 Theme - Gold Variant</vt:lpstr>
      <vt:lpstr>CS101 Theme - Blue Variant</vt:lpstr>
      <vt:lpstr>1_CS101 Theme - Gold Variant</vt:lpstr>
      <vt:lpstr>1_CS101 Theme - Blue Variant</vt:lpstr>
      <vt:lpstr>Excel: Excel Basics Participation Project</vt:lpstr>
      <vt:lpstr>Topics Covered</vt:lpstr>
      <vt:lpstr>Download data</vt:lpstr>
      <vt:lpstr>Extract ZIP files</vt:lpstr>
      <vt:lpstr>Create a New workbook: Part 1 </vt:lpstr>
      <vt:lpstr>Create a New workbook: Part 2</vt:lpstr>
      <vt:lpstr>Elements specific to  the Excel window </vt:lpstr>
      <vt:lpstr>Adjust sheets: rename sheet </vt:lpstr>
      <vt:lpstr>Adjust sheets: add sheet </vt:lpstr>
      <vt:lpstr>Adjust sheets: copy sheet </vt:lpstr>
      <vt:lpstr>Adjust sheets: delete sheet </vt:lpstr>
      <vt:lpstr>Import XML Data: Part 1 </vt:lpstr>
      <vt:lpstr>Import XML Data: Part 2</vt:lpstr>
      <vt:lpstr>Import XML Data: Part 3</vt:lpstr>
      <vt:lpstr>Import XML Data: Part 4</vt:lpstr>
      <vt:lpstr>Import XML Data: Part 5</vt:lpstr>
      <vt:lpstr>Import CSV Data: PART 1 </vt:lpstr>
      <vt:lpstr>Import CSV Data: PART 2 </vt:lpstr>
      <vt:lpstr>Import CSV Data: PART 3</vt:lpstr>
      <vt:lpstr>Import CSV Data: Part 4</vt:lpstr>
      <vt:lpstr>Import CSV Data: Part 5</vt:lpstr>
      <vt:lpstr>Import From an Access Database: Part 1 </vt:lpstr>
      <vt:lpstr>Import From an Access Database: Part 2</vt:lpstr>
      <vt:lpstr>Import From an Access Database: Part 3</vt:lpstr>
      <vt:lpstr>Enter data 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Excel Basics Participation Project</dc:title>
  <dc:creator>Computer Science 101</dc:creator>
  <lastModifiedBy>Brian Powell</lastModifiedBy>
  <revision>104</revision>
  <dcterms:created xsi:type="dcterms:W3CDTF">2018-01-04T16:22:20.0000000Z</dcterms:created>
  <dcterms:modified xsi:type="dcterms:W3CDTF">2018-09-20T19:11:28.0000000Z</dcterms:modified>
</coreProperties>
</file>