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1"/>
  </p:notesMasterIdLst>
  <p:sldIdLst>
    <p:sldId id="256" r:id="rId3"/>
    <p:sldId id="257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514FB-33B4-459C-ACC4-2748DFE0E28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CD51-A0CC-4619-B71B-538472E94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5348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870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3159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1573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9368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8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9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71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92740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3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4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99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27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86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5579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019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214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7352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2208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6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360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3768AF4A-0E9F-4154-B477-A578D5D0FF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676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A709-4B3C-4E9A-B79D-0F8A2C932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Solver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1863-9E30-41C7-A0D5-27A4DCFDA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10377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4FBED-9FE7-4793-8326-AE7F9719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Use Solver</a:t>
            </a:r>
          </a:p>
          <a:p>
            <a:pPr fontAlgn="base"/>
            <a:r>
              <a:rPr lang="en-US" dirty="0"/>
              <a:t>Specify constraints for Solver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75FAA-1AF6-445D-86C3-A250ED67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82F6-0EA6-419E-88D2-6AAEB87AE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55ED-5789-4B45-958E-66E1F3CB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5506-59EE-4350-B163-595E001A0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Solver Add-In provides advanced features for solving complex problems.</a:t>
            </a:r>
          </a:p>
          <a:p>
            <a:r>
              <a:rPr lang="en-US" dirty="0"/>
              <a:t>It’s Goal Seek on steroids.</a:t>
            </a:r>
          </a:p>
          <a:p>
            <a:r>
              <a:rPr lang="en-US" dirty="0"/>
              <a:t>Includes options to:</a:t>
            </a:r>
          </a:p>
          <a:p>
            <a:pPr lvl="1"/>
            <a:r>
              <a:rPr lang="en-US" dirty="0"/>
              <a:t>Modify multiple variable cells at the same time.</a:t>
            </a:r>
          </a:p>
          <a:p>
            <a:pPr lvl="1"/>
            <a:r>
              <a:rPr lang="en-US" dirty="0"/>
              <a:t>Set constraints (maximum and minimum values) on those variable cells.</a:t>
            </a:r>
          </a:p>
          <a:p>
            <a:pPr lvl="1"/>
            <a:r>
              <a:rPr lang="en-US" dirty="0"/>
              <a:t>Use different solving methods to find the best 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A0242-87AB-4507-8D09-33EFA0ACF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3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Solver Add-In: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Solver Add-In must be added before it can be used.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File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Options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Excel Options dialog box, select </a:t>
            </a:r>
            <a:r>
              <a:rPr lang="en-US" b="1" dirty="0"/>
              <a:t>Add-Ins</a:t>
            </a:r>
            <a:r>
              <a:rPr lang="en-US" dirty="0"/>
              <a:t> from the left pane and click the </a:t>
            </a:r>
            <a:r>
              <a:rPr lang="en-US" b="1" u="sng" dirty="0"/>
              <a:t>Go</a:t>
            </a:r>
            <a:r>
              <a:rPr lang="en-US" b="1" dirty="0"/>
              <a:t> </a:t>
            </a:r>
            <a:r>
              <a:rPr lang="en-US" dirty="0"/>
              <a:t>button.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0658" y="1447800"/>
            <a:ext cx="5198683" cy="4267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EB1C1-B1EF-4DF7-BC4D-8C3B9B40F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3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Solver Add-In: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Select </a:t>
            </a:r>
            <a:r>
              <a:rPr lang="en-US" i="1" dirty="0"/>
              <a:t>Solver Add-in </a:t>
            </a:r>
            <a:r>
              <a:rPr lang="en-US" dirty="0"/>
              <a:t>from the Add-ins available list.</a:t>
            </a:r>
            <a:endParaRPr lang="en-US" b="1" u="sng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3162" y="1685925"/>
            <a:ext cx="2733675" cy="3790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F18CB-BC3C-403C-8688-EC7847CB9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the worksheet you wish to use Solver in.</a:t>
            </a:r>
          </a:p>
          <a:p>
            <a:r>
              <a:rPr lang="en-US" dirty="0"/>
              <a:t>Go to the </a:t>
            </a:r>
            <a:r>
              <a:rPr lang="en-US" b="1" dirty="0"/>
              <a:t>Data</a:t>
            </a:r>
            <a:r>
              <a:rPr lang="en-US" dirty="0"/>
              <a:t> ribbon.</a:t>
            </a:r>
          </a:p>
          <a:p>
            <a:r>
              <a:rPr lang="en-US" dirty="0"/>
              <a:t>In the </a:t>
            </a:r>
            <a:r>
              <a:rPr lang="en-US" b="1" dirty="0"/>
              <a:t>Analyze</a:t>
            </a:r>
            <a:r>
              <a:rPr lang="en-US" dirty="0"/>
              <a:t> group, click </a:t>
            </a:r>
            <a:r>
              <a:rPr lang="en-US" b="1" u="sng" dirty="0"/>
              <a:t>Solver</a:t>
            </a:r>
            <a:r>
              <a:rPr lang="en-US" dirty="0"/>
              <a:t>.</a:t>
            </a:r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35B5-9491-4E03-9D1A-0D2972E50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BED13B-1DE2-4E44-A718-1EBA98FF2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2705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Solver Parameters Dialog Box, set the following values:</a:t>
            </a:r>
          </a:p>
          <a:p>
            <a:pPr lvl="1">
              <a:tabLst>
                <a:tab pos="1376363" algn="l"/>
              </a:tabLst>
            </a:pPr>
            <a:r>
              <a:rPr lang="en-US" i="1" dirty="0"/>
              <a:t>Set Objective</a:t>
            </a:r>
            <a:r>
              <a:rPr lang="en-US" dirty="0"/>
              <a:t>: Cell(s) you want </a:t>
            </a:r>
            <a:r>
              <a:rPr lang="en-US"/>
              <a:t>to modify</a:t>
            </a:r>
            <a:endParaRPr lang="en-US" dirty="0"/>
          </a:p>
          <a:p>
            <a:pPr lvl="1">
              <a:tabLst>
                <a:tab pos="1376363" algn="l"/>
              </a:tabLst>
            </a:pPr>
            <a:r>
              <a:rPr lang="en-US" i="1" dirty="0"/>
              <a:t>To</a:t>
            </a:r>
            <a:r>
              <a:rPr lang="en-US" dirty="0"/>
              <a:t>: Target value for solved cell</a:t>
            </a:r>
          </a:p>
          <a:p>
            <a:pPr lvl="1">
              <a:tabLst>
                <a:tab pos="1376363" algn="l"/>
              </a:tabLst>
            </a:pPr>
            <a:r>
              <a:rPr lang="en-US" i="1" dirty="0"/>
              <a:t>By Changing Variable Cells</a:t>
            </a:r>
            <a:r>
              <a:rPr lang="en-US" dirty="0"/>
              <a:t>: Cells Excel is allowed to modify</a:t>
            </a:r>
          </a:p>
          <a:p>
            <a:pPr lvl="1">
              <a:tabLst>
                <a:tab pos="1376363" algn="l"/>
              </a:tabLst>
            </a:pPr>
            <a:r>
              <a:rPr lang="en-US" i="1" dirty="0"/>
              <a:t>Subject to the Constraints</a:t>
            </a:r>
            <a:r>
              <a:rPr lang="en-US" dirty="0"/>
              <a:t>: Criteria the cells must meet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9696" y="1447800"/>
            <a:ext cx="4060607" cy="4267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B27F4-38F4-4E88-B52C-FD8CD7784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4609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58</ap:TotalTime>
  <ap:Words>219</ap:Words>
  <ap:Application>Microsoft Office PowerPoint</ap:Application>
  <ap:PresentationFormat>Widescreen</ap:PresentationFormat>
  <ap:Paragraphs>38</ap:Paragraphs>
  <ap:Slides>8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ap:HeadingPairs>
  <ap:TitlesOfParts>
    <vt:vector baseType="lpstr" size="12">
      <vt:lpstr>Arial</vt:lpstr>
      <vt:lpstr>Calibri</vt:lpstr>
      <vt:lpstr>CS101 Theme - Gold Variant</vt:lpstr>
      <vt:lpstr>CS101 Theme - Blue Variant</vt:lpstr>
      <vt:lpstr>Excel: Solver Participation Project</vt:lpstr>
      <vt:lpstr>Topics Covered</vt:lpstr>
      <vt:lpstr>Solver</vt:lpstr>
      <vt:lpstr>Adding The Solver Add-In: Part 1</vt:lpstr>
      <vt:lpstr>Adding The Solver Add-In: Part 2</vt:lpstr>
      <vt:lpstr>Using Solver</vt:lpstr>
      <vt:lpstr>Using Solver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Solver Participation Project</dc:title>
  <dc:creator>Computer Science 101</dc:creator>
  <lastModifiedBy>Brian Powell</lastModifiedBy>
  <revision>23</revision>
  <dcterms:created xsi:type="dcterms:W3CDTF">2018-01-04T16:36:16.0000000Z</dcterms:created>
  <dcterms:modified xsi:type="dcterms:W3CDTF">2018-09-20T19:11:43.0000000Z</dcterms:modified>
</coreProperties>
</file>