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5"/>
  </p:notesMasterIdLst>
  <p:sldIdLst>
    <p:sldId id="256" r:id="rId3"/>
    <p:sldId id="334" r:id="rId4"/>
    <p:sldId id="337" r:id="rId5"/>
    <p:sldId id="338" r:id="rId6"/>
    <p:sldId id="339" r:id="rId7"/>
    <p:sldId id="340" r:id="rId8"/>
    <p:sldId id="345" r:id="rId9"/>
    <p:sldId id="341" r:id="rId10"/>
    <p:sldId id="343" r:id="rId11"/>
    <p:sldId id="344" r:id="rId12"/>
    <p:sldId id="342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6F971-5FA0-419B-B1B8-6DB19205F2D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11D73-BD27-40D3-A000-C9D7F6D9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1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551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466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3820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752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5591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0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4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7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0026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8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21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9126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86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951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18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7305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0375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3047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94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1163-D1F7-4972-ABDE-B292789CB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Word: Layout &amp; Pagination</a:t>
            </a:r>
            <a:br>
              <a:rPr lang="en-US" dirty="0"/>
            </a:br>
            <a:r>
              <a:rPr lang="en-US" dirty="0"/>
              <a:t>Participation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B852A-0E27-4BD7-9415-9DFC1F526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Lewis Carroll Problem</a:t>
            </a:r>
          </a:p>
          <a:p>
            <a:r>
              <a:rPr lang="en-US" dirty="0"/>
              <a:t>McAlpine Locks &amp; Dam Problem</a:t>
            </a:r>
          </a:p>
          <a:p>
            <a:r>
              <a:rPr lang="en-US" dirty="0"/>
              <a:t>US 1 Problem</a:t>
            </a:r>
          </a:p>
        </p:txBody>
      </p:sp>
    </p:spTree>
    <p:extLst>
      <p:ext uri="{BB962C8B-B14F-4D97-AF65-F5344CB8AC3E}">
        <p14:creationId xmlns:p14="http://schemas.microsoft.com/office/powerpoint/2010/main" val="312787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370D-7ED8-45E2-BF07-C6D8C2EA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Format Tables: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C26A6-D4EE-4AB4-9172-4466991CDC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To resize table columns: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Select the cells or columns to be resized.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Go to the </a:t>
            </a:r>
            <a:r>
              <a:rPr lang="en-US" b="1" dirty="0"/>
              <a:t>Table Tools Layout</a:t>
            </a:r>
            <a:r>
              <a:rPr lang="en-US" dirty="0"/>
              <a:t> ribbon.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In the </a:t>
            </a:r>
            <a:r>
              <a:rPr lang="en-US" b="1" dirty="0"/>
              <a:t>Cell Size section</a:t>
            </a:r>
            <a:r>
              <a:rPr lang="en-US" dirty="0"/>
              <a:t>, select the </a:t>
            </a:r>
            <a:r>
              <a:rPr lang="en-US" b="1" u="sng" dirty="0"/>
              <a:t>AutoFit</a:t>
            </a:r>
            <a:r>
              <a:rPr lang="en-US" dirty="0"/>
              <a:t> menu and then </a:t>
            </a:r>
            <a:r>
              <a:rPr lang="en-US" b="1" u="sng" dirty="0"/>
              <a:t>AutoFit Contents</a:t>
            </a:r>
            <a:r>
              <a:rPr lang="en-US" dirty="0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707A38-7CD1-4F4D-B827-49601CE4F7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562100"/>
            <a:ext cx="5384800" cy="40386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4138B-43B3-46F5-B0A2-FA1315B25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Bulleted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Bulleted lists allow lists of items to be easily read.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If you have existing text to format, select the text first. Each paragraph will become its own bullet.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Home</a:t>
            </a:r>
            <a:r>
              <a:rPr lang="en-US" sz="2400" dirty="0"/>
              <a:t> 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Paragraph</a:t>
            </a:r>
            <a:r>
              <a:rPr lang="en-US" sz="2400" dirty="0"/>
              <a:t> section, click the</a:t>
            </a:r>
            <a:r>
              <a:rPr lang="en-US" sz="2400" b="1" dirty="0"/>
              <a:t> </a:t>
            </a:r>
            <a:r>
              <a:rPr lang="en-US" sz="2400" b="1" u="sng" dirty="0"/>
              <a:t>Bullets</a:t>
            </a:r>
            <a:r>
              <a:rPr lang="en-US" sz="2400" dirty="0"/>
              <a:t> button</a:t>
            </a:r>
            <a:r>
              <a:rPr lang="en-US" sz="2400" b="1" dirty="0"/>
              <a:t>.</a:t>
            </a:r>
            <a:endParaRPr lang="en-US" sz="2400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91C27-F112-4173-BFB0-9A8804132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51994F-F7CF-4424-8423-0B2412A1BE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84892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3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8D18-628D-4487-B738-DC5890F6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Insert a cover page</a:t>
            </a:r>
          </a:p>
          <a:p>
            <a:pPr fontAlgn="base"/>
            <a:r>
              <a:rPr lang="en-US" sz="2400" dirty="0"/>
              <a:t>Create headers and footers</a:t>
            </a:r>
          </a:p>
          <a:p>
            <a:pPr fontAlgn="base"/>
            <a:r>
              <a:rPr lang="en-US" sz="2400" dirty="0"/>
              <a:t>Insert section breaks</a:t>
            </a:r>
          </a:p>
          <a:p>
            <a:pPr fontAlgn="base"/>
            <a:r>
              <a:rPr lang="en-US" sz="2400" dirty="0"/>
              <a:t>Adjust margins and orientation</a:t>
            </a:r>
          </a:p>
          <a:p>
            <a:pPr fontAlgn="base"/>
            <a:r>
              <a:rPr lang="en-US" sz="2400" dirty="0"/>
              <a:t>Create and format tables</a:t>
            </a:r>
          </a:p>
          <a:p>
            <a:pPr fontAlgn="base"/>
            <a:r>
              <a:rPr lang="en-US" sz="2400" dirty="0"/>
              <a:t>Use bulleted lists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7408A-5E1E-4346-9667-A966A1A2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2827E-D6BA-416E-8761-56B9CD2AAE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9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Insert A Cover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Cover pages provide a professional start to a document.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Insert</a:t>
            </a:r>
            <a:r>
              <a:rPr lang="en-US" sz="2400" dirty="0"/>
              <a:t> 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Pages</a:t>
            </a:r>
            <a:r>
              <a:rPr lang="en-US" sz="2400" dirty="0"/>
              <a:t> section, click the </a:t>
            </a:r>
            <a:r>
              <a:rPr lang="en-US" sz="2400" b="1" u="sng" dirty="0"/>
              <a:t>Cover Page</a:t>
            </a:r>
            <a:r>
              <a:rPr lang="en-US" sz="2400" dirty="0"/>
              <a:t> button.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Choose the preferred design to add that cover page to the document.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Edit the title, author name, and other fields on the inserted cover page.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9C3B57D-45C2-4F0F-BDC1-15DDEF8EC0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A9527-23BC-4D0B-837A-AD01BD4FEB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2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Create Headers and Footers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Headers and footers appear at the top and bottom of every page.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Double-click in the header at the top of a page to open Headers &amp; Footers view.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Type and format text as normal in the header (top of page) and footer (bottom of page) areas.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insert a page number, go to the </a:t>
            </a:r>
            <a:r>
              <a:rPr lang="en-US" sz="2400" b="1" dirty="0"/>
              <a:t>Header &amp; Footer Tools Design</a:t>
            </a:r>
            <a:r>
              <a:rPr lang="en-US" sz="2400" dirty="0"/>
              <a:t> ribbon. Under </a:t>
            </a:r>
            <a:r>
              <a:rPr lang="en-US" sz="2400" b="1" u="sng" dirty="0"/>
              <a:t>Page Number</a:t>
            </a:r>
            <a:r>
              <a:rPr lang="en-US" sz="2400" dirty="0"/>
              <a:t>, select </a:t>
            </a:r>
            <a:r>
              <a:rPr lang="en-US" sz="2400" b="1" u="sng" dirty="0"/>
              <a:t>Current Position</a:t>
            </a:r>
            <a:r>
              <a:rPr lang="en-US" sz="2400" dirty="0"/>
              <a:t> to insert the page number at the current cursor location.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B799-8E28-43FE-A1D0-DA5595EDA2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62F3C0-8ADA-49BB-A9A7-BC74A1FDC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9901"/>
            <a:ext cx="5384800" cy="3822997"/>
          </a:xfrm>
        </p:spPr>
      </p:pic>
    </p:spTree>
    <p:extLst>
      <p:ext uri="{BB962C8B-B14F-4D97-AF65-F5344CB8AC3E}">
        <p14:creationId xmlns:p14="http://schemas.microsoft.com/office/powerpoint/2010/main" val="264427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Insert Section 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Section breaks divide the document into different parts to apply different numbering, page orientation, margin, and column settings.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Layout</a:t>
            </a:r>
            <a:r>
              <a:rPr lang="en-US" sz="2400" dirty="0"/>
              <a:t> 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Page Setup </a:t>
            </a:r>
            <a:r>
              <a:rPr lang="en-US" sz="2400" dirty="0"/>
              <a:t>section, click the  </a:t>
            </a:r>
            <a:r>
              <a:rPr lang="en-US" sz="2400" b="1" u="sng" dirty="0"/>
              <a:t>Breaks</a:t>
            </a:r>
            <a:r>
              <a:rPr lang="en-US" sz="2400" dirty="0"/>
              <a:t> button</a:t>
            </a:r>
            <a:r>
              <a:rPr lang="en-US" sz="2400" b="1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u="sng" dirty="0"/>
              <a:t>Next Page</a:t>
            </a:r>
            <a:r>
              <a:rPr lang="en-US" sz="2400" dirty="0"/>
              <a:t> from the list to start a new page in a new section.</a:t>
            </a:r>
            <a:endParaRPr lang="en-US" sz="24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FD8AD-FAAC-4EEA-9AC5-ACF744EC6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893E19-ADFE-4802-964F-3D703C5D83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7970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Adjust Margins and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Margins (blank space around page) and page orientation affect how your page is displayed.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Layout</a:t>
            </a:r>
            <a:r>
              <a:rPr lang="en-US" sz="2400" dirty="0"/>
              <a:t> 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 the menus in the </a:t>
            </a:r>
            <a:r>
              <a:rPr lang="en-US" sz="2400" b="1" dirty="0"/>
              <a:t>Page Setup</a:t>
            </a:r>
            <a:r>
              <a:rPr lang="en-US" sz="2400" dirty="0"/>
              <a:t> section to control margins, page orientation, page size, and other settings.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1302E-18BF-4E81-81B8-E5AFBEE50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F03634-9EC7-42D6-B4C5-AD0EF01EEB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9901"/>
            <a:ext cx="5384800" cy="3822997"/>
          </a:xfrm>
        </p:spPr>
      </p:pic>
    </p:spTree>
    <p:extLst>
      <p:ext uri="{BB962C8B-B14F-4D97-AF65-F5344CB8AC3E}">
        <p14:creationId xmlns:p14="http://schemas.microsoft.com/office/powerpoint/2010/main" val="291146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ADBB-2082-4DBC-915D-484E7FE7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page Vertical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2DBA9-D0C4-4E8B-AFD2-486D34BC9A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vertical positioning of text can be changed.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the cursor in the area whose alignment is to be changed.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Layout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Page Setup </a:t>
            </a:r>
            <a:r>
              <a:rPr lang="en-US" dirty="0"/>
              <a:t>section, arrow in the bottom right corner.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Layout tab.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Change the </a:t>
            </a:r>
            <a:r>
              <a:rPr lang="en-US" i="1" dirty="0"/>
              <a:t>Vertical alignment</a:t>
            </a:r>
            <a:r>
              <a:rPr lang="en-US" dirty="0"/>
              <a:t> option.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the </a:t>
            </a:r>
            <a:r>
              <a:rPr lang="en-US" i="1" dirty="0"/>
              <a:t>Apply to</a:t>
            </a:r>
            <a:r>
              <a:rPr lang="en-US" dirty="0"/>
              <a:t> as needed for specific sections or the entire document.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95619E-CF61-4E42-A30E-1B6589A72C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27A27-939B-4F22-A111-70D8C1129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9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Format Tables: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Tables provide a grid for neatly organizing information.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Insert</a:t>
            </a:r>
            <a:r>
              <a:rPr lang="en-US" sz="2400" dirty="0"/>
              <a:t> 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Tables</a:t>
            </a:r>
            <a:r>
              <a:rPr lang="en-US" sz="2400" dirty="0"/>
              <a:t> section, click the</a:t>
            </a:r>
            <a:r>
              <a:rPr lang="en-US" sz="2400" b="1" dirty="0"/>
              <a:t> </a:t>
            </a:r>
            <a:r>
              <a:rPr lang="en-US" sz="2400" b="1" u="sng" dirty="0"/>
              <a:t>Table</a:t>
            </a:r>
            <a:r>
              <a:rPr lang="en-US" sz="2400" dirty="0"/>
              <a:t> button</a:t>
            </a:r>
            <a:r>
              <a:rPr lang="en-US" sz="2400" b="1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Drag to select the required number of rows and columns.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F4F0E-5379-4528-9818-C61E86630B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32DB2EB-E0E6-4F5E-B48C-5CF591E227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39144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94FA7-F035-447A-97C6-AF6FC7BE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Format Tables: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485140-2EE4-4801-96CE-12AB0A9EAE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To merge cells: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Drag to select the cells to merge.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Right-click and choose </a:t>
            </a:r>
            <a:r>
              <a:rPr lang="en-US" b="1" u="sng" dirty="0"/>
              <a:t>Merge Cells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Format the table options: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Go to the </a:t>
            </a:r>
            <a:r>
              <a:rPr lang="en-US" b="1" dirty="0"/>
              <a:t>Table Tools Design</a:t>
            </a:r>
            <a:r>
              <a:rPr lang="en-US" dirty="0"/>
              <a:t> ribbon.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Choose an appropriate table style from the </a:t>
            </a:r>
            <a:r>
              <a:rPr lang="en-US" b="1" dirty="0"/>
              <a:t>Table Styles</a:t>
            </a:r>
            <a:r>
              <a:rPr lang="en-US" dirty="0"/>
              <a:t> section.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In the </a:t>
            </a:r>
            <a:r>
              <a:rPr lang="en-US" b="1" dirty="0"/>
              <a:t>Table Style Options</a:t>
            </a:r>
            <a:r>
              <a:rPr lang="en-US" dirty="0"/>
              <a:t> section, select options like </a:t>
            </a:r>
            <a:r>
              <a:rPr lang="en-US" i="1" dirty="0"/>
              <a:t>First Column</a:t>
            </a:r>
            <a:r>
              <a:rPr lang="en-US" dirty="0"/>
              <a:t> formatting as needed.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1D8AC-7744-486B-91C8-1F41EAAFD3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93DDA7-5231-41BB-BF6A-C05CE70E4A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827080046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605</ap:TotalTime>
  <ap:Words>581</ap:Words>
  <ap:Application>Microsoft Office PowerPoint</ap:Application>
  <ap:PresentationFormat>Widescreen</ap:PresentationFormat>
  <ap:Paragraphs>80</ap:Paragraphs>
  <ap:Slides>12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ap:HeadingPairs>
  <ap:TitlesOfParts>
    <vt:vector baseType="lpstr" size="16">
      <vt:lpstr>Arial</vt:lpstr>
      <vt:lpstr>Calibri</vt:lpstr>
      <vt:lpstr>CS101 Theme - Gold Variant</vt:lpstr>
      <vt:lpstr>CS101 Theme - Blue Variant</vt:lpstr>
      <vt:lpstr>Word: Layout &amp; Pagination Participation Project</vt:lpstr>
      <vt:lpstr>Topics Covered</vt:lpstr>
      <vt:lpstr>Insert A Cover Page</vt:lpstr>
      <vt:lpstr>Create Headers and Footers</vt:lpstr>
      <vt:lpstr>Insert Section Breaks</vt:lpstr>
      <vt:lpstr>Adjust Margins and Orientation</vt:lpstr>
      <vt:lpstr>Set page Vertical alignment</vt:lpstr>
      <vt:lpstr>Create and Format Tables: Part 1</vt:lpstr>
      <vt:lpstr>Create and Format Tables: Part 2</vt:lpstr>
      <vt:lpstr>Create and Format Tables: Part 3</vt:lpstr>
      <vt:lpstr>Use Bulleted Lists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Layout &amp; Pagination Participation Project</dc:title>
  <dc:creator>Computer Science 101</dc:creator>
  <lastModifiedBy>Brian Powell</lastModifiedBy>
  <revision>184</revision>
  <dcterms:created xsi:type="dcterms:W3CDTF">2018-01-04T17:28:40.0000000Z</dcterms:created>
  <dcterms:modified xsi:type="dcterms:W3CDTF">2018-09-20T21:00:13.0000000Z</dcterms:modified>
</coreProperties>
</file>