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6" r:id="rId2"/>
  </p:sldMasterIdLst>
  <p:notesMasterIdLst>
    <p:notesMasterId r:id="rId12"/>
  </p:notesMasterIdLst>
  <p:sldIdLst>
    <p:sldId id="256" r:id="rId3"/>
    <p:sldId id="334" r:id="rId4"/>
    <p:sldId id="337" r:id="rId5"/>
    <p:sldId id="338" r:id="rId6"/>
    <p:sldId id="339" r:id="rId7"/>
    <p:sldId id="340" r:id="rId8"/>
    <p:sldId id="341" r:id="rId9"/>
    <p:sldId id="342" r:id="rId10"/>
    <p:sldId id="33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476" autoAdjust="0"/>
  </p:normalViewPr>
  <p:slideViewPr>
    <p:cSldViewPr snapToGrid="0">
      <p:cViewPr varScale="1">
        <p:scale>
          <a:sx n="104" d="100"/>
          <a:sy n="104" d="100"/>
        </p:scale>
        <p:origin x="7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FDC58-3E61-4ADA-B1F0-C23681D304EB}" type="datetimeFigureOut">
              <a:rPr lang="en-US" smtClean="0"/>
              <a:t>9/20/2018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96FAC6-905A-407C-A8C8-03D8B93224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028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5514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846690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838205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575257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7559112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886200"/>
            <a:ext cx="103632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1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17049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34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64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4797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6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7002600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087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585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802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5240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52401"/>
            <a:ext cx="6815667" cy="5562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314451"/>
            <a:ext cx="4011084" cy="44005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049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434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57201"/>
            <a:ext cx="7315200" cy="382746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101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0217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215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4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Full Color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991265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or Overview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861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31958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819401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495117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47801"/>
            <a:ext cx="53848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47801"/>
            <a:ext cx="5384800" cy="426720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3911880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5386917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11362"/>
            <a:ext cx="5386917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371600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011362"/>
            <a:ext cx="5389033" cy="370363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873050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603756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1"/>
            <a:ext cx="10972800" cy="55626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2230474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jp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4568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tx2"/>
                </a:solidFill>
                <a:latin typeface="+mj-lt"/>
              </a:defRPr>
            </a:lvl1pPr>
          </a:lstStyle>
          <a:p>
            <a:fld id="{9B8E7D57-E210-4E1F-A4D1-AC6E4820EA7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r>
              <a:rPr lang="en-US"/>
              <a:t>Footer</a:t>
            </a:r>
          </a:p>
        </p:txBody>
      </p:sp>
    </p:spTree>
    <p:extLst>
      <p:ext uri="{BB962C8B-B14F-4D97-AF65-F5344CB8AC3E}">
        <p14:creationId xmlns:p14="http://schemas.microsoft.com/office/powerpoint/2010/main" val="1799451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39072" y="6553200"/>
            <a:ext cx="2844800" cy="304800"/>
          </a:xfrm>
          <a:prstGeom prst="rect">
            <a:avLst/>
          </a:prstGeom>
        </p:spPr>
        <p:txBody>
          <a:bodyPr anchor="b" anchorCtr="0"/>
          <a:lstStyle>
            <a:lvl1pPr algn="r">
              <a:defRPr sz="1400">
                <a:solidFill>
                  <a:schemeClr val="bg1"/>
                </a:solidFill>
                <a:latin typeface="+mj-lt"/>
              </a:defRPr>
            </a:lvl1pPr>
          </a:lstStyle>
          <a:p>
            <a:fld id="{39D22E91-4D05-43F1-8C8B-1A9C08A6C3C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0" y="6188076"/>
            <a:ext cx="609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/>
              <a:t>Footer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878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1" u="none" kern="1200" cap="all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800" b="0" i="0" kern="1200" baseline="0">
          <a:solidFill>
            <a:schemeClr val="tx1"/>
          </a:solidFill>
          <a:latin typeface="+mn-lt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b="0" i="0" kern="1200" baseline="0">
          <a:solidFill>
            <a:schemeClr val="tx1"/>
          </a:solidFill>
          <a:latin typeface="+mn-lt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b="0" i="0" kern="1200" baseline="0">
          <a:solidFill>
            <a:schemeClr val="tx1"/>
          </a:solidFill>
          <a:latin typeface="+mn-lt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b="0" i="0" kern="1200" baseline="0">
          <a:solidFill>
            <a:schemeClr val="tx1"/>
          </a:solidFill>
          <a:latin typeface="+mn-lt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b="0" i="0" kern="1200" baseline="0">
          <a:solidFill>
            <a:schemeClr val="tx1"/>
          </a:solidFill>
          <a:latin typeface="+mn-lt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21163-D1F7-4972-ABDE-B292789CB1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PowerPoint: Presentation Techniques</a:t>
            </a:r>
            <a:br>
              <a:rPr lang="en-US" dirty="0"/>
            </a:br>
            <a:r>
              <a:rPr lang="en-US" dirty="0"/>
              <a:t>Participation Project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45B852A-0E27-4BD7-9415-9DFC1F526A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Lewis Carroll Problem</a:t>
            </a:r>
          </a:p>
          <a:p>
            <a:r>
              <a:rPr lang="en-US" dirty="0"/>
              <a:t>McAlpine Locks &amp; Dam Problem</a:t>
            </a:r>
          </a:p>
          <a:p>
            <a:r>
              <a:rPr lang="en-US" dirty="0"/>
              <a:t>US 1 Problem</a:t>
            </a:r>
          </a:p>
        </p:txBody>
      </p:sp>
    </p:spTree>
    <p:extLst>
      <p:ext uri="{BB962C8B-B14F-4D97-AF65-F5344CB8AC3E}">
        <p14:creationId xmlns:p14="http://schemas.microsoft.com/office/powerpoint/2010/main" val="3127877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A8D18-628D-4487-B738-DC5890F6C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Use bulleted lists</a:t>
            </a:r>
          </a:p>
          <a:p>
            <a:r>
              <a:rPr lang="en-US"/>
              <a:t>Embed online video</a:t>
            </a:r>
          </a:p>
          <a:p>
            <a:r>
              <a:rPr lang="en-US"/>
              <a:t>Add speaker notes</a:t>
            </a:r>
          </a:p>
          <a:p>
            <a:r>
              <a:rPr lang="en-US"/>
              <a:t>Rehearse timings</a:t>
            </a:r>
          </a:p>
          <a:p>
            <a:r>
              <a:rPr lang="en-US"/>
              <a:t>Hide slides</a:t>
            </a:r>
          </a:p>
          <a:p>
            <a:r>
              <a:rPr lang="en-US"/>
              <a:t>Run a slideshow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57408A-5E1E-4346-9667-A966A1A2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Topics Covered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BC209A-10ED-4C25-846B-D10F230B5BF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95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Bulleted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Bulleted lists are the most common way of organizing slide content.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Home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Bulleted List</a:t>
            </a:r>
            <a:r>
              <a:rPr lang="en-US" dirty="0"/>
              <a:t> button in the </a:t>
            </a:r>
            <a:r>
              <a:rPr lang="en-US" b="1" dirty="0"/>
              <a:t>Paragraph</a:t>
            </a:r>
            <a:r>
              <a:rPr lang="en-US" dirty="0"/>
              <a:t> section to add a bullet to the current paragraph.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Press the </a:t>
            </a:r>
            <a:r>
              <a:rPr lang="en-US" b="1" u="sng" dirty="0"/>
              <a:t>Enter</a:t>
            </a:r>
            <a:r>
              <a:rPr lang="en-US" dirty="0"/>
              <a:t> key to create an additional bullet.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1680DF-485B-443C-983A-C1FEFED041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3D3712D-376B-41A4-B42E-33E618A486F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5641064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Embed online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Embedded YouTube videos are a good way to spice up a presentation, but be careful to ensure you have Internet access when you give your presentation.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to select the content placeholder where the video will be embedded.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Video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Insert Video dialog box, enter the embed code in </a:t>
            </a:r>
            <a:r>
              <a:rPr lang="en-US" i="1" dirty="0"/>
              <a:t>Paste embed code here</a:t>
            </a:r>
            <a:r>
              <a:rPr lang="en-US" dirty="0"/>
              <a:t> textbox and press </a:t>
            </a:r>
            <a:r>
              <a:rPr lang="en-US" b="1" u="sng" dirty="0"/>
              <a:t>Enter</a:t>
            </a:r>
            <a:r>
              <a:rPr lang="en-US" dirty="0"/>
              <a:t>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76E7CC-2FA0-4907-96BF-7D0901BF8A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D8E59B6-5FBA-48C4-8E17-26A3FDF7372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110448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speaker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Speaker notes are comments that only you can the presenter can see. They’re a good way to remind yourself of key points to emphasize.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Open the slide where you wish to add speaker notes.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the </a:t>
            </a:r>
            <a:r>
              <a:rPr lang="en-US" b="1" u="sng" dirty="0"/>
              <a:t>Notes</a:t>
            </a:r>
            <a:r>
              <a:rPr lang="en-US" b="1" dirty="0"/>
              <a:t> </a:t>
            </a:r>
            <a:r>
              <a:rPr lang="en-US" dirty="0"/>
              <a:t>button at bottom of screen to display speaker notes if not already shown.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Type-in the speaker notes.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632E9B-2066-4C0F-8290-F90CB698D3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9655AF3-0B82-49C8-A8AD-E98A765BF2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733656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Rehearse Timings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The rehearse timings features allows presenters to practice how long it takes to go through each slide.</a:t>
            </a:r>
          </a:p>
          <a:p>
            <a:r>
              <a:rPr lang="en-US" dirty="0"/>
              <a:t>It can also be used to set slides to automatically advance.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very first slide.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Slide Show </a:t>
            </a:r>
            <a:r>
              <a:rPr lang="en-US" dirty="0"/>
              <a:t>ribbon.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Set Up </a:t>
            </a:r>
            <a:r>
              <a:rPr lang="en-US" dirty="0"/>
              <a:t>section, click the </a:t>
            </a:r>
            <a:r>
              <a:rPr lang="en-US" b="1" u="sng" dirty="0"/>
              <a:t>Rehearse Timings</a:t>
            </a:r>
            <a:r>
              <a:rPr lang="en-US" dirty="0"/>
              <a:t> button.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Start the full-screen slide show to figure out the perfect timings for each slide.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AD48F-C6DE-4919-A721-BF7530833A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BB1C15C-C910-40EC-9DF4-719259E5C3E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2800084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Hide slides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Slides that are not needed to be shown to the audience can be hidden instead of being deleted.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slide you wish to hide.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Slide Show</a:t>
            </a:r>
            <a:r>
              <a:rPr lang="en-US" dirty="0"/>
              <a:t> ribbon.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</a:t>
            </a:r>
            <a:r>
              <a:rPr lang="en-US" b="1" dirty="0"/>
              <a:t>Set Up</a:t>
            </a:r>
            <a:r>
              <a:rPr lang="en-US" dirty="0"/>
              <a:t> section, click the </a:t>
            </a:r>
            <a:r>
              <a:rPr lang="en-US" b="1" u="sng" dirty="0"/>
              <a:t>Hide Slide</a:t>
            </a:r>
            <a:r>
              <a:rPr lang="en-US" dirty="0"/>
              <a:t> button.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79A44F-845C-4AF4-BACD-6C83180A76B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247707B-1679-4D2B-A060-4A8E7327D7D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1667272"/>
            <a:ext cx="5384800" cy="3828256"/>
          </a:xfrm>
        </p:spPr>
      </p:pic>
    </p:spTree>
    <p:extLst>
      <p:ext uri="{BB962C8B-B14F-4D97-AF65-F5344CB8AC3E}">
        <p14:creationId xmlns:p14="http://schemas.microsoft.com/office/powerpoint/2010/main" val="3517638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Run a slide 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Go to the </a:t>
            </a:r>
            <a:r>
              <a:rPr lang="en-US" b="1" dirty="0"/>
              <a:t>Slide Show</a:t>
            </a:r>
            <a:r>
              <a:rPr lang="en-US" dirty="0"/>
              <a:t> ribbon to choose option for running your slide show.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 the Set Up section, click the </a:t>
            </a:r>
            <a:r>
              <a:rPr lang="en-US" i="1" dirty="0"/>
              <a:t>Use Timings</a:t>
            </a:r>
            <a:r>
              <a:rPr lang="en-US" dirty="0"/>
              <a:t> checkbox depending on if you want to use timings (if set).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Click </a:t>
            </a:r>
            <a:r>
              <a:rPr lang="en-US" b="1" u="sng" dirty="0"/>
              <a:t>From Beginning</a:t>
            </a:r>
            <a:r>
              <a:rPr lang="en-US" dirty="0"/>
              <a:t> or </a:t>
            </a:r>
            <a:r>
              <a:rPr lang="en-US" b="1" u="sng" dirty="0"/>
              <a:t>From Current Slide</a:t>
            </a:r>
            <a:r>
              <a:rPr lang="en-US" dirty="0"/>
              <a:t> to begin your slideshow depending on the first slide you wish to show.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13BE0-6E92-4F81-B3B6-B3332044C3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D22E91-4D05-43F1-8C8B-1A9C08A6C3C0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6DAC2409-A10F-4FDB-903F-C5006C75E9B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7600" y="3168600"/>
            <a:ext cx="5384800" cy="825599"/>
          </a:xfrm>
        </p:spPr>
      </p:pic>
    </p:spTree>
    <p:extLst>
      <p:ext uri="{BB962C8B-B14F-4D97-AF65-F5344CB8AC3E}">
        <p14:creationId xmlns:p14="http://schemas.microsoft.com/office/powerpoint/2010/main" val="4998078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735246"/>
      </p:ext>
    </p:extLst>
  </p:cSld>
  <p:clrMapOvr>
    <a:masterClrMapping/>
  </p:clrMapOvr>
</p:sld>
</file>

<file path=ppt/theme/theme1.xml><?xml version="1.0" encoding="utf-8"?>
<a:theme xmlns:a="http://schemas.openxmlformats.org/drawingml/2006/main" name="CS101 Theme - Gold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DF2EAD57-A6DC-4044-8693-A620B407118C}"/>
    </a:ext>
  </a:extLst>
</a:theme>
</file>

<file path=ppt/theme/theme2.xml><?xml version="1.0" encoding="utf-8"?>
<a:theme xmlns:a="http://schemas.openxmlformats.org/drawingml/2006/main" name="CS101 Theme - Blue Variant">
  <a:themeElements>
    <a:clrScheme name="WVU">
      <a:dk1>
        <a:srgbClr val="000000"/>
      </a:dk1>
      <a:lt1>
        <a:sysClr val="window" lastClr="FFFFFF"/>
      </a:lt1>
      <a:dk2>
        <a:srgbClr val="002855"/>
      </a:dk2>
      <a:lt2>
        <a:srgbClr val="E0E0E0"/>
      </a:lt2>
      <a:accent1>
        <a:srgbClr val="EEB211"/>
      </a:accent1>
      <a:accent2>
        <a:srgbClr val="0033A0"/>
      </a:accent2>
      <a:accent3>
        <a:srgbClr val="4B3D2A"/>
      </a:accent3>
      <a:accent4>
        <a:srgbClr val="ED8B00"/>
      </a:accent4>
      <a:accent5>
        <a:srgbClr val="BE3A34"/>
      </a:accent5>
      <a:accent6>
        <a:srgbClr val="0D5257"/>
      </a:accent6>
      <a:hlink>
        <a:srgbClr val="005EB8"/>
      </a:hlink>
      <a:folHlink>
        <a:srgbClr val="005EB8"/>
      </a:folHlink>
    </a:clrScheme>
    <a:fontScheme name="WVU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S101 Presentation Template 16x9.potx" id="{23D45651-395F-493E-81CF-603CEB7D461D}" vid="{2AAC0707-5A01-4FBA-AC82-9B19E979679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CS101 Presentation Template 16x9</ap:Template>
  <ap:TotalTime>401</ap:TotalTime>
  <ap:Words>406</ap:Words>
  <ap:Application>Microsoft Office PowerPoint</ap:Application>
  <ap:PresentationFormat>Widescreen</ap:PresentationFormat>
  <ap:Paragraphs>54</ap:Paragraphs>
  <ap:Slides>9</ap:Slides>
  <ap:Notes>0</ap:Notes>
  <ap:HiddenSlides>0</ap:HiddenSlides>
  <ap:MMClips>0</ap:MMClips>
  <ap:ScaleCrop>false</ap:ScaleCrop>
  <ap:HeadingPairs>
    <vt:vector baseType="variant" size="6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ap:HeadingPairs>
  <ap:TitlesOfParts>
    <vt:vector baseType="lpstr" size="13">
      <vt:lpstr>Arial</vt:lpstr>
      <vt:lpstr>Calibri</vt:lpstr>
      <vt:lpstr>CS101 Theme - Gold Variant</vt:lpstr>
      <vt:lpstr>CS101 Theme - Blue Variant</vt:lpstr>
      <vt:lpstr>PowerPoint: Presentation Techniques Participation Project</vt:lpstr>
      <vt:lpstr>Topics Covered</vt:lpstr>
      <vt:lpstr>Use Bulleted Lists</vt:lpstr>
      <vt:lpstr>Embed online video</vt:lpstr>
      <vt:lpstr>Add speaker notes</vt:lpstr>
      <vt:lpstr>Rehearse Timings</vt:lpstr>
      <vt:lpstr>Hide slides</vt:lpstr>
      <vt:lpstr>Run a slide show</vt:lpstr>
      <vt:lpstr>PowerPoint Presentation</vt:lpstr>
    </vt:vector>
  </ap:TitlesOfParts>
  <ap:LinksUpToDate>false</ap:LinksUpToDate>
  <ap:SharedDoc>false</ap:SharedDoc>
  <ap:HyperlinksChanged>false</ap:HyperlinksChanged>
  <ap:AppVersion>16.0000</ap:AppVersion>
  <ap:Company>West Virginia University</ap:Company>
</ap: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Presentation Techniques Participation Project</dc:title>
  <dc:creator>Computer Science 101</dc:creator>
  <lastModifiedBy>Brian Powell</lastModifiedBy>
  <revision>198</revision>
  <dcterms:created xsi:type="dcterms:W3CDTF">2018-01-04T17:28:40.0000000Z</dcterms:created>
  <dcterms:modified xsi:type="dcterms:W3CDTF">2018-09-20T21:21:36.0000000Z</dcterms:modified>
</coreProperties>
</file>