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8"/>
  </p:notesMasterIdLst>
  <p:sldIdLst>
    <p:sldId id="256" r:id="rId3"/>
    <p:sldId id="334" r:id="rId4"/>
    <p:sldId id="355" r:id="rId5"/>
    <p:sldId id="335" r:id="rId6"/>
    <p:sldId id="337" r:id="rId7"/>
    <p:sldId id="336" r:id="rId8"/>
    <p:sldId id="338" r:id="rId9"/>
    <p:sldId id="339" r:id="rId10"/>
    <p:sldId id="340" r:id="rId11"/>
    <p:sldId id="350" r:id="rId12"/>
    <p:sldId id="351" r:id="rId13"/>
    <p:sldId id="352" r:id="rId14"/>
    <p:sldId id="353" r:id="rId15"/>
    <p:sldId id="341" r:id="rId16"/>
    <p:sldId id="35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0526E-C185-4425-AA23-DFB1CD3B062F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00B51-33F6-4A8E-904B-B0EF2B72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1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551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466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3820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752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5591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0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4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7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0026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8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21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9126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86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951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18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7305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0375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3047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94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1163-D1F7-4972-ABDE-B292789CB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Access: Reports</a:t>
            </a:r>
            <a:br>
              <a:rPr lang="en-US" dirty="0"/>
            </a:br>
            <a:r>
              <a:rPr lang="en-US" dirty="0"/>
              <a:t>Participation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B852A-0E27-4BD7-9415-9DFC1F526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WV K-12 Education Problem</a:t>
            </a:r>
          </a:p>
          <a:p>
            <a:r>
              <a:rPr lang="en-US" dirty="0"/>
              <a:t>WV Senate Problem</a:t>
            </a:r>
          </a:p>
        </p:txBody>
      </p:sp>
    </p:spTree>
    <p:extLst>
      <p:ext uri="{BB962C8B-B14F-4D97-AF65-F5344CB8AC3E}">
        <p14:creationId xmlns:p14="http://schemas.microsoft.com/office/powerpoint/2010/main" val="312787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Report using the Report wizard: Part 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40E4BF-CE5A-7E4B-AE85-96F344BF12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/>
              <a:t>Adding grouping levels allows you to refine your report to group records.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If you need to perform more grouping, add those grouping levels to the report by clicking the </a:t>
            </a:r>
            <a:r>
              <a:rPr lang="en-US" b="1" u="sng" dirty="0"/>
              <a:t>&gt;</a:t>
            </a:r>
            <a:r>
              <a:rPr lang="en-US" dirty="0"/>
              <a:t> button.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Click the </a:t>
            </a:r>
            <a:r>
              <a:rPr lang="en-US" b="1" u="sng" dirty="0"/>
              <a:t>Next</a:t>
            </a:r>
            <a:r>
              <a:rPr lang="en-US" dirty="0"/>
              <a:t> button when done.</a:t>
            </a:r>
            <a:endParaRPr lang="en-US" b="1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AC34E-8B56-4514-B093-04273E1B51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019A58-DD1E-44BD-B6F0-BFFA062B8B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2" y="1833781"/>
            <a:ext cx="4590476" cy="3495238"/>
          </a:xfrm>
        </p:spPr>
      </p:pic>
    </p:spTree>
    <p:extLst>
      <p:ext uri="{BB962C8B-B14F-4D97-AF65-F5344CB8AC3E}">
        <p14:creationId xmlns:p14="http://schemas.microsoft.com/office/powerpoint/2010/main" val="89887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Report using the Report wizard: Part 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40E4BF-CE5A-7E4B-AE85-96F344BF12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/>
              <a:t>Specify how to sort the report data.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In the first box, select which field you would like to sort first.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By default, fields will be sorted in ascending order. To change to descending order, click on the box that has the word </a:t>
            </a:r>
            <a:r>
              <a:rPr lang="en-US" b="1" u="sng" dirty="0"/>
              <a:t>Ascending</a:t>
            </a:r>
            <a:r>
              <a:rPr lang="en-US" dirty="0"/>
              <a:t>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Repeat this process to sort by multiple fields.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Click the </a:t>
            </a:r>
            <a:r>
              <a:rPr lang="en-US" b="1" u="sng" dirty="0"/>
              <a:t>Next</a:t>
            </a:r>
            <a:r>
              <a:rPr lang="en-US" dirty="0"/>
              <a:t> button when done.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6A537D-70FB-4A8B-B944-EBB8B6A8D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7D7FFD-5E6A-4961-A139-DF3646857B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2" y="1833781"/>
            <a:ext cx="4590476" cy="3495238"/>
          </a:xfrm>
        </p:spPr>
      </p:pic>
    </p:spTree>
    <p:extLst>
      <p:ext uri="{BB962C8B-B14F-4D97-AF65-F5344CB8AC3E}">
        <p14:creationId xmlns:p14="http://schemas.microsoft.com/office/powerpoint/2010/main" val="103195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Report using the Report wizard: Part 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40E4BF-CE5A-7E4B-AE85-96F344BF12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/>
              <a:t>Select the layout for your report.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Select the orientation for your report.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Click the </a:t>
            </a:r>
            <a:r>
              <a:rPr lang="en-US" b="1" u="sng" dirty="0"/>
              <a:t>Next</a:t>
            </a:r>
            <a:r>
              <a:rPr lang="en-US" dirty="0"/>
              <a:t> button.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A73B6B-01BB-425E-9B63-BBDEA6998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E370F4-4CB2-4CFA-8710-7227F379D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2" y="1833781"/>
            <a:ext cx="4590476" cy="3495238"/>
          </a:xfrm>
        </p:spPr>
      </p:pic>
    </p:spTree>
    <p:extLst>
      <p:ext uri="{BB962C8B-B14F-4D97-AF65-F5344CB8AC3E}">
        <p14:creationId xmlns:p14="http://schemas.microsoft.com/office/powerpoint/2010/main" val="101897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Report using the Report wizard: Part 6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C49796-5336-654F-94E3-7961E9584D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3"/>
            </a:pPr>
            <a:r>
              <a:rPr lang="en-US" dirty="0"/>
              <a:t>Enter the title of the report in the box.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/>
              <a:t>Select whether you wish to preview the report or modify its design.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/>
              <a:t>Click the </a:t>
            </a:r>
            <a:r>
              <a:rPr lang="en-US" b="1" u="sng" dirty="0"/>
              <a:t>Finish</a:t>
            </a:r>
            <a:r>
              <a:rPr lang="en-US" dirty="0"/>
              <a:t> button.</a:t>
            </a:r>
            <a:endParaRPr lang="en-US" b="1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2FE7C-0698-4FF0-98BF-2E4C39BB00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E3C437-944B-4D43-A7F6-C7596F04DC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2" y="1833781"/>
            <a:ext cx="4590476" cy="3495238"/>
          </a:xfrm>
        </p:spPr>
      </p:pic>
    </p:spTree>
    <p:extLst>
      <p:ext uri="{BB962C8B-B14F-4D97-AF65-F5344CB8AC3E}">
        <p14:creationId xmlns:p14="http://schemas.microsoft.com/office/powerpoint/2010/main" val="2527636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Report using the Report wizard: Part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6"/>
            </a:pPr>
            <a:r>
              <a:rPr lang="en-US" dirty="0"/>
              <a:t>Your created report should look similar to the one on the right.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en-US" dirty="0"/>
              <a:t>If needed, click the </a:t>
            </a:r>
            <a:r>
              <a:rPr lang="en-US" b="1" u="sng" dirty="0"/>
              <a:t>Layout View</a:t>
            </a:r>
            <a:r>
              <a:rPr lang="en-US" dirty="0"/>
              <a:t> button to modify the report.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474DB-59AC-4C6E-9ABF-955F58C86B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4E81E94-01E8-41DB-A73C-A94BB09C0A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41980"/>
            <a:ext cx="5384800" cy="2878839"/>
          </a:xfrm>
        </p:spPr>
      </p:pic>
    </p:spTree>
    <p:extLst>
      <p:ext uri="{BB962C8B-B14F-4D97-AF65-F5344CB8AC3E}">
        <p14:creationId xmlns:p14="http://schemas.microsoft.com/office/powerpoint/2010/main" val="3267426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98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8D18-628D-4487-B738-DC5890F6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Create a report using the Report tool</a:t>
            </a:r>
          </a:p>
          <a:p>
            <a:pPr fontAlgn="base"/>
            <a:r>
              <a:rPr lang="en-US" sz="2400" dirty="0"/>
              <a:t>Modify </a:t>
            </a:r>
            <a:r>
              <a:rPr lang="en-US" sz="2400"/>
              <a:t>report fields</a:t>
            </a:r>
            <a:endParaRPr lang="en-US" sz="2400" dirty="0"/>
          </a:p>
          <a:p>
            <a:pPr fontAlgn="base"/>
            <a:r>
              <a:rPr lang="en-US" sz="2400" dirty="0"/>
              <a:t>Create a report using the Report Wizard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7408A-5E1E-4346-9667-A966A1A2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60AF4-4335-4519-9FF5-DAB97EA891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9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7AEE-B8BF-4CFD-9610-CEA28397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4A17-38A9-43B1-AEA4-17CEB5D30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Reports provide a formatted view of the data in the database.</a:t>
            </a:r>
          </a:p>
          <a:p>
            <a:r>
              <a:rPr lang="en-US" dirty="0"/>
              <a:t>Reports can be based on table contents or query results.</a:t>
            </a:r>
          </a:p>
          <a:p>
            <a:r>
              <a:rPr lang="en-US" dirty="0"/>
              <a:t>While reports can be manually created, it’s easier to use the Report Tool or Report Wizard to make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7292C-4D38-4446-B909-D9A86F69E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report Using the report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Report Tool is a one-click way to create a basic report.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the table or query you wish to use to create the report.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Create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Reports</a:t>
            </a:r>
            <a:r>
              <a:rPr lang="en-US" dirty="0"/>
              <a:t> section, click the </a:t>
            </a:r>
            <a:r>
              <a:rPr lang="en-US" b="1" u="sng" dirty="0"/>
              <a:t>Report</a:t>
            </a:r>
            <a:r>
              <a:rPr lang="en-US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78D29-04B2-408A-B5BD-324B9A307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A2F0A3B-4C2A-4C39-A529-361852E0AB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21557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Renaming Column 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By default, the column headings will be the field names from the original table or query.</a:t>
            </a:r>
          </a:p>
          <a:p>
            <a:r>
              <a:rPr lang="en-US" dirty="0"/>
              <a:t>These might not be the most logical name.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rename a heading, double-click on the column heading.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Inside the highlighted box, type a new name for</a:t>
            </a:r>
            <a:r>
              <a:rPr lang="en-US" b="1" dirty="0"/>
              <a:t> </a:t>
            </a:r>
            <a:r>
              <a:rPr lang="en-US" dirty="0"/>
              <a:t>the field.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C5F9D-9331-4AEB-A25D-C8016A82E2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143ECE-F856-4E22-8028-D3C94DE17E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409612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Page 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When viewing the report in Layout View, you will see light gray dotted lines indicating the edge of the page when printed.</a:t>
            </a:r>
          </a:p>
          <a:p>
            <a:r>
              <a:rPr lang="en-US" dirty="0"/>
              <a:t>You will want to make sure all of your report fields fit within the page.</a:t>
            </a:r>
          </a:p>
          <a:p>
            <a:r>
              <a:rPr lang="en-US" dirty="0"/>
              <a:t>Resizing fields can fix problems with not fitting on the 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65216-2D55-4F5B-B1F5-9C9DA576D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693559-571C-410B-93FF-2DB4B9D8C6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64054"/>
            <a:ext cx="5384800" cy="2834692"/>
          </a:xfrm>
        </p:spPr>
      </p:pic>
    </p:spTree>
    <p:extLst>
      <p:ext uri="{BB962C8B-B14F-4D97-AF65-F5344CB8AC3E}">
        <p14:creationId xmlns:p14="http://schemas.microsoft.com/office/powerpoint/2010/main" val="358603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REsize</a:t>
            </a:r>
            <a:r>
              <a:rPr lang="en-US" dirty="0"/>
              <a:t> field widths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Click within the column you wish to resize.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Bring your mouse pointer to the left or right edge of the column until your pointer becomes a double arrow.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and drag until the column is the desired width.</a:t>
            </a:r>
          </a:p>
          <a:p>
            <a:pPr lvl="1"/>
            <a:r>
              <a:rPr lang="en-US" dirty="0"/>
              <a:t>Be sure both the heading and column are resized.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18CB6-0DB0-499B-B06C-9C90D9F25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332EF0-2FA3-4DF5-A3F1-E164E28FE5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103914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Report using the Report wizard: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Report Wizard provides a customizable way to create reports.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Create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Reports</a:t>
            </a:r>
            <a:r>
              <a:rPr lang="en-US" dirty="0"/>
              <a:t> section, click the </a:t>
            </a:r>
            <a:r>
              <a:rPr lang="en-US" b="1" u="sng" dirty="0"/>
              <a:t>Report Wizard</a:t>
            </a:r>
            <a:r>
              <a:rPr lang="en-US" b="1" dirty="0"/>
              <a:t> </a:t>
            </a:r>
            <a:r>
              <a:rPr lang="en-US" dirty="0"/>
              <a:t>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Report Wizard, go to the </a:t>
            </a:r>
            <a:r>
              <a:rPr lang="en-US" i="1" dirty="0"/>
              <a:t>Tables/Queries</a:t>
            </a:r>
            <a:r>
              <a:rPr lang="en-US" dirty="0"/>
              <a:t> dialog box and select the table or query to use in the report.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&gt;</a:t>
            </a:r>
            <a:r>
              <a:rPr lang="en-US" dirty="0"/>
              <a:t> button to move the fields to show in the report to the </a:t>
            </a:r>
            <a:r>
              <a:rPr lang="en-US" i="1" dirty="0"/>
              <a:t>Selected Fields </a:t>
            </a:r>
            <a:r>
              <a:rPr lang="en-US" dirty="0"/>
              <a:t>box.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Steps 3-4 if you must add fields from multiple tables or queries.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Next</a:t>
            </a:r>
            <a:r>
              <a:rPr lang="en-US" dirty="0"/>
              <a:t> button.</a:t>
            </a:r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2E686-A027-457E-8CC1-23A5AB8A9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C723054-A778-4E7B-9FDF-B2D7F86688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2" y="1833781"/>
            <a:ext cx="4590476" cy="3495238"/>
          </a:xfrm>
        </p:spPr>
      </p:pic>
    </p:spTree>
    <p:extLst>
      <p:ext uri="{BB962C8B-B14F-4D97-AF65-F5344CB8AC3E}">
        <p14:creationId xmlns:p14="http://schemas.microsoft.com/office/powerpoint/2010/main" val="404747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Report using the Report wizard: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If your report includes fields from more than one table, Access gives you options about how you want to group your data. 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Select the option that is how you want to organize your report.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Click the </a:t>
            </a:r>
            <a:r>
              <a:rPr lang="en-US" b="1" u="sng" dirty="0"/>
              <a:t>Next</a:t>
            </a:r>
            <a:r>
              <a:rPr lang="en-US" dirty="0"/>
              <a:t> button.</a:t>
            </a:r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E917E-6E11-4370-8917-3A92BAFE94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835E96-B125-4A09-A5A8-FD06E917C5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2" y="1833781"/>
            <a:ext cx="4590476" cy="3495238"/>
          </a:xfrm>
        </p:spPr>
      </p:pic>
    </p:spTree>
    <p:extLst>
      <p:ext uri="{BB962C8B-B14F-4D97-AF65-F5344CB8AC3E}">
        <p14:creationId xmlns:p14="http://schemas.microsoft.com/office/powerpoint/2010/main" val="1055063050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543</ap:TotalTime>
  <ap:Words>683</ap:Words>
  <ap:Application>Microsoft Office PowerPoint</ap:Application>
  <ap:PresentationFormat>Widescreen</ap:PresentationFormat>
  <ap:Paragraphs>78</ap:Paragraphs>
  <ap:Slides>15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ap:HeadingPairs>
  <ap:TitlesOfParts>
    <vt:vector baseType="lpstr" size="19">
      <vt:lpstr>Arial</vt:lpstr>
      <vt:lpstr>Calibri</vt:lpstr>
      <vt:lpstr>CS101 Theme - Gold Variant</vt:lpstr>
      <vt:lpstr>CS101 Theme - Blue Variant</vt:lpstr>
      <vt:lpstr>Access: Reports Participation Project</vt:lpstr>
      <vt:lpstr>Topics Covered</vt:lpstr>
      <vt:lpstr>Reports</vt:lpstr>
      <vt:lpstr>Create a report Using the report Tool</vt:lpstr>
      <vt:lpstr>Renaming Column headings</vt:lpstr>
      <vt:lpstr>Report Page Width</vt:lpstr>
      <vt:lpstr>REsize field widths</vt:lpstr>
      <vt:lpstr>Create a Report using the Report wizard: Part 1</vt:lpstr>
      <vt:lpstr>Create a Report using the Report wizard: Part 2</vt:lpstr>
      <vt:lpstr>Create a Report using the Report wizard: Part 3</vt:lpstr>
      <vt:lpstr>Create a Report using the Report wizard: Part 4</vt:lpstr>
      <vt:lpstr>Create a Report using the Report wizard: Part 5</vt:lpstr>
      <vt:lpstr>Create a Report using the Report wizard: Part 6</vt:lpstr>
      <vt:lpstr>Create a Report using the Report wizard: Part 7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Reports Participation Project</dc:title>
  <dc:creator>Computer Science 101</dc:creator>
  <lastModifiedBy>Brian Powell</lastModifiedBy>
  <revision>194</revision>
  <dcterms:created xsi:type="dcterms:W3CDTF">2018-01-04T17:28:40.0000000Z</dcterms:created>
  <dcterms:modified xsi:type="dcterms:W3CDTF">2018-09-20T22:42:20.0000000Z</dcterms:modified>
</coreProperties>
</file>