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4" r:id="rId2"/>
  </p:sldMasterIdLst>
  <p:notesMasterIdLst>
    <p:notesMasterId r:id="rId16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 autoAdjust="0"/>
    <p:restoredTop sz="81404" autoAdjust="0"/>
  </p:normalViewPr>
  <p:slideViewPr>
    <p:cSldViewPr snapToGrid="0">
      <p:cViewPr varScale="1">
        <p:scale>
          <a:sx n="89" d="100"/>
          <a:sy n="89" d="100"/>
        </p:scale>
        <p:origin x="14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EF940-5612-4B54-B468-EF420C2B363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3F31-B804-445D-954C-7795AD01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example, we are displaying the Region field from the Counties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example, we are displaying unique Regions from the Counties table. Each region will only be listed once, no matter how many counties are in that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1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example, the names of the regions are going to be sorted in ascending order (the default choice) since the sort order ASC or DESC isn’t explicitly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1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example, only records for counties located in the Eastern Panhandle region will be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example will add a record for Berkeley Intermedia School in Vandalia County.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example, the school type “Alternative School” will be changed to “Alternative Learning Center”.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5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example, all schools from Vandalia County will be deleted from the Schools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3F31-B804-445D-954C-7795AD01D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1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1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9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2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84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4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3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2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03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6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34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2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9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61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30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13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8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2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4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5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1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7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8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Access: SQL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6097-45A6-9C48-B54C-1C7331E4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INSERT query to add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A6AD-01BF-164A-ABCB-6260565D91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INSERT statement is used to add new records to a table.</a:t>
            </a:r>
          </a:p>
          <a:p>
            <a:r>
              <a:rPr lang="en-US" dirty="0"/>
              <a:t>Syntax: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INSERT INTO Table1 (Field1, Field2)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VALUES ("Field1Value", "Field2Value");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A53147-8667-4BE7-B795-B46BE63DC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4ED9A-2F90-42E0-937D-01B961873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61F4-5451-5C4A-BC43-5482A05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Create an UPDATE query to modify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6CE4A-9F0C-614D-9FA2-6C2D7801F1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UPDATE statements are used to modify existing records in a table.</a:t>
            </a:r>
          </a:p>
          <a:p>
            <a:r>
              <a:rPr lang="en-US" dirty="0"/>
              <a:t>It’s critical to specify a WHERE clause or all records will be change.</a:t>
            </a:r>
          </a:p>
          <a:p>
            <a:r>
              <a:rPr lang="en-US" dirty="0"/>
              <a:t>Syntax: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UPDATE Table1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SET Field1=“</a:t>
            </a:r>
            <a:r>
              <a:rPr lang="en-US" dirty="0" err="1">
                <a:latin typeface="Consolas" panose="020B0609020204030204" pitchFamily="49" charset="0"/>
              </a:rPr>
              <a:t>NewValue</a:t>
            </a:r>
            <a:r>
              <a:rPr lang="en-US" dirty="0">
                <a:latin typeface="Consolas" panose="020B0609020204030204" pitchFamily="49" charset="0"/>
              </a:rPr>
              <a:t>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WHERE Field1="</a:t>
            </a:r>
            <a:r>
              <a:rPr lang="en-US" dirty="0" err="1">
                <a:latin typeface="Consolas" panose="020B0609020204030204" pitchFamily="49" charset="0"/>
              </a:rPr>
              <a:t>OldValue</a:t>
            </a:r>
            <a:r>
              <a:rPr lang="en-US" dirty="0">
                <a:latin typeface="Consolas" panose="020B0609020204030204" pitchFamily="49" charset="0"/>
              </a:rPr>
              <a:t>";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07612-280A-481D-A5FD-D4D39325A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5487C6-5692-451D-AAFF-6B9CDB7B26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</p:spTree>
    <p:extLst>
      <p:ext uri="{BB962C8B-B14F-4D97-AF65-F5344CB8AC3E}">
        <p14:creationId xmlns:p14="http://schemas.microsoft.com/office/powerpoint/2010/main" val="36498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61F4-5451-5C4A-BC43-5482A05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Create a DELETE query to remove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6CE4A-9F0C-614D-9FA2-6C2D7801F1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DELETE statements are used to remove existing records from a table.</a:t>
            </a:r>
          </a:p>
          <a:p>
            <a:r>
              <a:rPr lang="en-US" dirty="0"/>
              <a:t>It’s critical to specify a WHERE clause or all records will be deleted.</a:t>
            </a:r>
          </a:p>
          <a:p>
            <a:r>
              <a:rPr lang="en-US" dirty="0"/>
              <a:t>Syntax: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DELETE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 Table1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WHERE Field1="Value";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72DB4B-E285-4242-9BB3-58CAB689A7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07612-280A-481D-A5FD-D4D39325A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0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68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Create a SELECT query to retrieve data</a:t>
            </a:r>
          </a:p>
          <a:p>
            <a:pPr fontAlgn="base"/>
            <a:r>
              <a:rPr lang="en-US" dirty="0"/>
              <a:t>Use a DISTINCT clause to remove duplicate results</a:t>
            </a:r>
          </a:p>
          <a:p>
            <a:pPr fontAlgn="base"/>
            <a:r>
              <a:rPr lang="en-US" dirty="0"/>
              <a:t>Use an ORDER BY clause to sort query results</a:t>
            </a:r>
          </a:p>
          <a:p>
            <a:pPr fontAlgn="base"/>
            <a:r>
              <a:rPr lang="en-US" dirty="0"/>
              <a:t>Use a JOIN clause to include results from multiple tables</a:t>
            </a:r>
          </a:p>
          <a:p>
            <a:pPr fontAlgn="base"/>
            <a:r>
              <a:rPr lang="en-US" dirty="0"/>
              <a:t>Use a GROUP BY clause to calculate statistics</a:t>
            </a:r>
          </a:p>
          <a:p>
            <a:pPr fontAlgn="base"/>
            <a:r>
              <a:rPr lang="en-US" dirty="0"/>
              <a:t>Use a WHERE clause to specify criteria</a:t>
            </a:r>
          </a:p>
          <a:p>
            <a:pPr fontAlgn="base"/>
            <a:r>
              <a:rPr lang="en-US" dirty="0"/>
              <a:t>Create an INSERT query to add data</a:t>
            </a:r>
          </a:p>
          <a:p>
            <a:pPr fontAlgn="base"/>
            <a:r>
              <a:rPr lang="en-US" dirty="0"/>
              <a:t>Create an UPDATE query to modify data</a:t>
            </a:r>
          </a:p>
          <a:p>
            <a:pPr fontAlgn="base"/>
            <a:r>
              <a:rPr lang="en-US" dirty="0"/>
              <a:t>Create a DELETE query to remove data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5F958-EE66-4649-90A5-442D3DAD7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D135-6E46-3B4A-AF39-032BB76E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16F1A-30B5-5B48-867B-24374AAD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Query Language (SQL) is a specialized language for updating, deleting, and requesting information from databases. </a:t>
            </a:r>
          </a:p>
          <a:p>
            <a:r>
              <a:rPr lang="en-US" dirty="0"/>
              <a:t>A variety of established database products support SQL, including Microsoft Access. It is widely used in both industry and academia, often for enormous, complex databases.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AD410-40E7-465E-A2EF-902F59B4F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3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33A3-F1CA-7345-9701-D38957CB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SELECT query to retrieve 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560-D692-FA49-AECB-F4DFD0B1E9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SELECT statement is used to select data from a database.</a:t>
            </a:r>
          </a:p>
          <a:p>
            <a:endParaRPr lang="en-US" dirty="0"/>
          </a:p>
          <a:p>
            <a:r>
              <a:rPr lang="en-US" dirty="0"/>
              <a:t>Syntax:</a:t>
            </a:r>
            <a:br>
              <a:rPr lang="en-US" b="1" u="sng" dirty="0"/>
            </a:br>
            <a:r>
              <a:rPr lang="en-US" dirty="0">
                <a:latin typeface="Consolas" panose="020B0609020204030204" pitchFamily="49" charset="0"/>
              </a:rPr>
              <a:t>SELECT Field1,  Field2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 Table1;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6725E-3543-4915-BD20-60B497A7D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EEA2FE0-68CD-475F-A3E4-EB848756C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</p:spTree>
    <p:extLst>
      <p:ext uri="{BB962C8B-B14F-4D97-AF65-F5344CB8AC3E}">
        <p14:creationId xmlns:p14="http://schemas.microsoft.com/office/powerpoint/2010/main" val="38116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3473-B00E-4045-9C57-9626D43F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DISTINCT clause to Remove Duplicate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702D-0BA9-BE4A-8E3F-82C1948B68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SELECT DISTINCT statement is used to return only distinct (unique) values not already shown.</a:t>
            </a:r>
          </a:p>
          <a:p>
            <a:endParaRPr lang="en-US" dirty="0"/>
          </a:p>
          <a:p>
            <a:r>
              <a:rPr lang="en-US" dirty="0"/>
              <a:t>Syntax: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SELECT DISTINCT Field1,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Field2 FROM Table1;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BDED1-F6B1-4A1C-93D5-2C0F60199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A02292-6682-4F48-B578-5F2A7A6CE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</p:spTree>
    <p:extLst>
      <p:ext uri="{BB962C8B-B14F-4D97-AF65-F5344CB8AC3E}">
        <p14:creationId xmlns:p14="http://schemas.microsoft.com/office/powerpoint/2010/main" val="220615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3376-1BD4-5C4B-AF9E-277755C4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 ORDER BY clause to sort query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C209-ECAE-734D-9620-1C93C65A21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ORDER BY keyword sorts results in ascending (ASC) or descending (DESC) order.</a:t>
            </a:r>
          </a:p>
          <a:p>
            <a:r>
              <a:rPr lang="en-US" dirty="0"/>
              <a:t>Syntax: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SELECT Field1, Field2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 Table1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ORDER BY Field1 ASC, Field2 DESC;</a:t>
            </a:r>
          </a:p>
          <a:p>
            <a:r>
              <a:rPr lang="en-US" dirty="0"/>
              <a:t>Ascending sort order is used unless DESC is specified.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53D62-6725-48EA-82E3-6B178956D9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A20BFB-DF1E-48F5-9A1C-977F5AAA7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</p:spTree>
    <p:extLst>
      <p:ext uri="{BB962C8B-B14F-4D97-AF65-F5344CB8AC3E}">
        <p14:creationId xmlns:p14="http://schemas.microsoft.com/office/powerpoint/2010/main" val="318716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1596-79C0-7B4D-B89C-E1D476CE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JOIN clause to include results from multiple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63B4-4943-6F40-ACF5-63A207CD5F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An INNER JOIN clause is used to combine rows from two or more tables, based on a related column between them.</a:t>
            </a:r>
          </a:p>
          <a:p>
            <a:r>
              <a:rPr lang="en-US" sz="2800" dirty="0"/>
              <a:t>Syntax:</a:t>
            </a:r>
            <a:br>
              <a:rPr lang="en-US" sz="2800" dirty="0"/>
            </a:br>
            <a:r>
              <a:rPr lang="en-US" sz="2800" dirty="0">
                <a:latin typeface="Consolas" panose="020B0609020204030204" pitchFamily="49" charset="0"/>
              </a:rPr>
              <a:t>SELECT Table1.Field1, Table2.Field2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FROM Table1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INNER JOIN Table2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ON Table1.RelatedField = Table2.RelatedField;</a:t>
            </a:r>
          </a:p>
          <a:p>
            <a:r>
              <a:rPr lang="en-US" sz="2800" i="1" dirty="0" err="1"/>
              <a:t>RelatedField</a:t>
            </a:r>
            <a:r>
              <a:rPr lang="en-US" sz="2800" dirty="0"/>
              <a:t> is the common field used to join </a:t>
            </a:r>
            <a:r>
              <a:rPr lang="en-US" sz="2800" i="1" dirty="0"/>
              <a:t>Table1</a:t>
            </a:r>
            <a:r>
              <a:rPr lang="en-US" sz="2800" dirty="0"/>
              <a:t> and </a:t>
            </a:r>
            <a:r>
              <a:rPr lang="en-US" sz="2800" i="1" dirty="0"/>
              <a:t>Table2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191B-D9A1-4E2C-83F2-15B8A3ACF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0CE17A3-DB18-4CBC-9EA3-89C7EC9CB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</p:spTree>
    <p:extLst>
      <p:ext uri="{BB962C8B-B14F-4D97-AF65-F5344CB8AC3E}">
        <p14:creationId xmlns:p14="http://schemas.microsoft.com/office/powerpoint/2010/main" val="3685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0806-DB6B-C845-B957-0DD677B7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GROUP BY clause</a:t>
            </a:r>
            <a:br>
              <a:rPr lang="en-US" dirty="0"/>
            </a:br>
            <a:r>
              <a:rPr lang="en-US" dirty="0"/>
              <a:t>to calculate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F4E23-020B-7F43-9F47-76D9654784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The GROUP BY statement is used with aggregate functions (COUNT, MAX, MIN, SUM, AVG) to group results by one or more fields.</a:t>
            </a:r>
          </a:p>
          <a:p>
            <a:r>
              <a:rPr lang="en-US" dirty="0"/>
              <a:t>Syntax: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SELECT Field1, COUNT(Field2)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 Table1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GROUP BY</a:t>
            </a:r>
            <a:r>
              <a:rPr lang="en-US" dirty="0">
                <a:latin typeface="Consolas" panose="020B0609020204030204" pitchFamily="49" charset="0"/>
              </a:rPr>
              <a:t>Field1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/>
              <a:t>Fields not being calculated must be listed in the GROUP BY clause.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0FE4AE-0B0F-4A09-A777-A0C99BA95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929D0-2FC0-4EC6-850C-FD30C24B0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8F6D-29FE-C746-84E1-BE4763B0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WHERE clause to specify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CB5C06-4279-8F4E-AE68-242DE4F3DD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WHERE clause is filter results. Only records meeting the criteria are shown.</a:t>
            </a:r>
          </a:p>
          <a:p>
            <a:r>
              <a:rPr lang="en-US" dirty="0">
                <a:latin typeface="+mj-lt"/>
              </a:rPr>
              <a:t>Syntax: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SELECT Field1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FROM Table1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WHERE Field1 = "Value";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D03BE3-B89C-4DAE-9D40-14CC99C52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2" y="1881400"/>
            <a:ext cx="4438095" cy="3400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9AA10-B68E-468A-B29F-C20B11883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6880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CS490 Presentation Template 16x9</ap:Template>
  <ap:TotalTime>133</ap:TotalTime>
  <ap:Words>473</ap:Words>
  <ap:Application>Microsoft Office PowerPoint</ap:Application>
  <ap:PresentationFormat>Widescreen</ap:PresentationFormat>
  <ap:Paragraphs>78</ap:Paragraphs>
  <ap:Slides>13</ap:Slides>
  <ap:Notes>8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ap:HeadingPairs>
  <ap:TitlesOfParts>
    <vt:vector baseType="lpstr" size="18">
      <vt:lpstr>Arial</vt:lpstr>
      <vt:lpstr>Calibri</vt:lpstr>
      <vt:lpstr>Consolas</vt:lpstr>
      <vt:lpstr>CS101 Theme - Gold Variant</vt:lpstr>
      <vt:lpstr>CS101 Theme - Blue Variant</vt:lpstr>
      <vt:lpstr>Access: SQL Participation Project</vt:lpstr>
      <vt:lpstr>Topics Covered</vt:lpstr>
      <vt:lpstr>What is SQL?</vt:lpstr>
      <vt:lpstr>Create a SELECT query to retrieve data</vt:lpstr>
      <vt:lpstr>Use a DISTINCT clause to Remove Duplicate Results</vt:lpstr>
      <vt:lpstr>Use an ORDER BY clause to sort query results</vt:lpstr>
      <vt:lpstr>Use a JOIN clause to include results from multiple tables</vt:lpstr>
      <vt:lpstr>Use a GROUP BY clause to calculate statistics</vt:lpstr>
      <vt:lpstr>Use a WHERE clause to specify criteria</vt:lpstr>
      <vt:lpstr>Create an INSERT query to add data</vt:lpstr>
      <vt:lpstr>Create an UPDATE query to modify data</vt:lpstr>
      <vt:lpstr>Create a DELETE query to remove data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SQL Participation Project</dc:title>
  <dc:creator>Computer Science 101</dc:creator>
  <lastModifiedBy>Brian Powell</lastModifiedBy>
  <revision>49</revision>
  <dcterms:created xsi:type="dcterms:W3CDTF">2018-01-04T17:28:40.0000000Z</dcterms:created>
  <dcterms:modified xsi:type="dcterms:W3CDTF">2018-09-20T20:55:55.0000000Z</dcterms:modified>
</coreProperties>
</file>