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0" r:id="rId2"/>
  </p:sldMasterIdLst>
  <p:notesMasterIdLst>
    <p:notesMasterId r:id="rId19"/>
  </p:notesMasterIdLst>
  <p:sldIdLst>
    <p:sldId id="256" r:id="rId3"/>
    <p:sldId id="274" r:id="rId4"/>
    <p:sldId id="259" r:id="rId5"/>
    <p:sldId id="266" r:id="rId6"/>
    <p:sldId id="261" r:id="rId7"/>
    <p:sldId id="262" r:id="rId8"/>
    <p:sldId id="263" r:id="rId9"/>
    <p:sldId id="264" r:id="rId10"/>
    <p:sldId id="265" r:id="rId11"/>
    <p:sldId id="275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4D441-0657-4986-9118-37E7FD27D39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5BE18-0F8D-4D80-9F40-5EBB6F4B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0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1377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074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4801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1518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846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8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6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22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34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03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5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76081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5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49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17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8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28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5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3369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501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353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3175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3826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43028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3571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051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1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AA7D92-145E-4101-A82E-63F33F3FB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Word: Styles &amp; Illustrations</a:t>
            </a:r>
            <a:br>
              <a:rPr lang="en-US" dirty="0"/>
            </a:br>
            <a:r>
              <a:rPr lang="en-US" dirty="0"/>
              <a:t>Participation Project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C05DECD-56A8-4277-924F-CE9649A72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Lewis Carroll Problem</a:t>
            </a:r>
          </a:p>
          <a:p>
            <a:r>
              <a:rPr lang="en-US" dirty="0"/>
              <a:t>McAlpine Locks &amp; Dam Problem</a:t>
            </a:r>
          </a:p>
          <a:p>
            <a:r>
              <a:rPr lang="en-US"/>
              <a:t>US 1 Problem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48BE-EC3B-4290-AAA0-307A551A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Formatting Styles:</a:t>
            </a:r>
            <a:br>
              <a:rPr lang="en-US" dirty="0"/>
            </a:br>
            <a:r>
              <a:rPr lang="en-US" dirty="0"/>
              <a:t>Part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EDF99-459D-4BEF-806D-C3C7E91852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en-US" dirty="0"/>
              <a:t>In the Modify Style dialog box, change if needed: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Change the </a:t>
            </a:r>
            <a:r>
              <a:rPr lang="en-US" i="1" dirty="0"/>
              <a:t>Style based on</a:t>
            </a:r>
            <a:r>
              <a:rPr lang="en-US" dirty="0"/>
              <a:t> option. The style being modified will have the same settings as the style it is based on except where the two are set differently.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Change the </a:t>
            </a:r>
            <a:r>
              <a:rPr lang="en-US" i="1" dirty="0"/>
              <a:t>Style for following paragraph</a:t>
            </a:r>
            <a:r>
              <a:rPr lang="en-US" dirty="0"/>
              <a:t>, which can be helpful if applying special formatting for certain types of paragraphs.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ADBB53-9B1A-425C-9D30-68CFF50530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60" y="1447800"/>
            <a:ext cx="4164280" cy="42672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1A048-4A8E-4610-B071-3C911C8A0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Pictures: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34032-9EAD-486B-A102-64AAF1D4CE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Move the cursor to where picture will be inserted.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Insert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Illustrations</a:t>
            </a:r>
            <a:r>
              <a:rPr lang="en-US" dirty="0"/>
              <a:t> section, click the </a:t>
            </a:r>
            <a:r>
              <a:rPr lang="en-US" b="1" u="sng" dirty="0"/>
              <a:t>Pictures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the picture file you wish to insert.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Insert</a:t>
            </a:r>
            <a:r>
              <a:rPr lang="en-US" dirty="0"/>
              <a:t> button.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4543425" cy="40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FEA3E-AA59-4251-84F0-856BD587D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7FDDF3-60A1-40DD-8ECD-FA4F836483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Pictures: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6D423-534E-4895-A9A3-66B78C390F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With the newly embedded picture selected, go to the </a:t>
            </a:r>
            <a:r>
              <a:rPr lang="en-US" b="1" dirty="0"/>
              <a:t>Picture Tools Format </a:t>
            </a:r>
            <a:r>
              <a:rPr lang="en-US" dirty="0"/>
              <a:t>ribbon to control how it is positioned and sized.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Use the </a:t>
            </a:r>
            <a:r>
              <a:rPr lang="en-US" b="1" u="sng" dirty="0"/>
              <a:t>Wrap Text</a:t>
            </a:r>
            <a:r>
              <a:rPr lang="en-US" dirty="0"/>
              <a:t> menu to control text wrapping.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Use the </a:t>
            </a:r>
            <a:r>
              <a:rPr lang="en-US" b="1" u="sng" dirty="0"/>
              <a:t>Position</a:t>
            </a:r>
            <a:r>
              <a:rPr lang="en-US" dirty="0"/>
              <a:t> menu to adjust the image’s position.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Size the image on the right side of the ribbon.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9287256" y="3471671"/>
            <a:ext cx="337185" cy="403860"/>
          </a:xfrm>
          <a:custGeom>
            <a:avLst/>
            <a:gdLst/>
            <a:ahLst/>
            <a:cxnLst/>
            <a:rect l="l" t="t" r="r" b="b"/>
            <a:pathLst>
              <a:path w="337184" h="403860">
                <a:moveTo>
                  <a:pt x="0" y="403859"/>
                </a:moveTo>
                <a:lnTo>
                  <a:pt x="336803" y="403859"/>
                </a:lnTo>
                <a:lnTo>
                  <a:pt x="336803" y="0"/>
                </a:lnTo>
                <a:lnTo>
                  <a:pt x="0" y="0"/>
                </a:lnTo>
                <a:lnTo>
                  <a:pt x="0" y="403859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7670D-3FEE-4C45-94A6-DD982E6389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C01A2BF-AE4F-41B3-8938-3C0DB8A924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799" cy="38282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Hyperlinks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539945-670F-4555-88F3-8F311973BA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Hyperlinks allow users to easily view other websites or documents.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Highlight the text that you wish to link.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Insert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Links</a:t>
            </a:r>
            <a:r>
              <a:rPr lang="en-US" dirty="0"/>
              <a:t> section, click the </a:t>
            </a:r>
            <a:r>
              <a:rPr lang="en-US" b="1" u="sng" dirty="0"/>
              <a:t>Hyperlink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 in the display text and link address.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button.</a:t>
            </a:r>
          </a:p>
          <a:p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70A7437-82D5-4B50-8A42-5AB4FAD4F2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471644"/>
            <a:ext cx="5384800" cy="421951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FB04D2-4306-4238-B050-928D39492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Equation Editor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996298-8083-41F1-93BE-046D7B1369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Equation Editor is used to embed mathematical equations in documents.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Insert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Symbols</a:t>
            </a:r>
            <a:r>
              <a:rPr lang="en-US" dirty="0"/>
              <a:t> section, click the </a:t>
            </a:r>
            <a:r>
              <a:rPr lang="en-US" b="1" u="sng" dirty="0"/>
              <a:t>Equation</a:t>
            </a:r>
            <a:r>
              <a:rPr lang="en-US" dirty="0"/>
              <a:t> button to insert and empty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 in the equation, using features from the </a:t>
            </a:r>
            <a:r>
              <a:rPr lang="en-US" b="1" dirty="0"/>
              <a:t>Equation Tools Design </a:t>
            </a:r>
            <a:r>
              <a:rPr lang="en-US" dirty="0"/>
              <a:t>ribbon like fractions and scripts as needed.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336D5-FF4A-4FDF-A4C9-F9270A885B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761986A-745F-4675-AB67-D93F9FB462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 </a:t>
            </a:r>
            <a:r>
              <a:rPr lang="en-US" dirty="0"/>
              <a:t>Excel Charts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4C6E18-043C-42CE-8C75-72968054D8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include charts from Excel in our slides to illustrate data.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the Excel workbook.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Right-click on blank </a:t>
            </a:r>
            <a:r>
              <a:rPr lang="en-US"/>
              <a:t>area of the </a:t>
            </a:r>
            <a:r>
              <a:rPr lang="en-US" dirty="0"/>
              <a:t>chart and choose </a:t>
            </a:r>
            <a:r>
              <a:rPr lang="en-US" b="1" u="sng" dirty="0"/>
              <a:t>Copy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the PowerPoint presentation.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to select a content area.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Right-click and paste.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AEEAF5E-E216-415F-B7C8-BBF4A337FA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F34647-E94D-4C48-9388-96C7E7C4C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0351" y="6607533"/>
            <a:ext cx="902969" cy="210185"/>
          </a:xfrm>
          <a:prstGeom prst="rect">
            <a:avLst/>
          </a:prstGeom>
          <a:solidFill>
            <a:srgbClr val="082F5B"/>
          </a:solidFill>
        </p:spPr>
        <p:txBody>
          <a:bodyPr vert="horz" wrap="square" lIns="0" tIns="825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65"/>
              </a:spcBef>
            </a:pPr>
            <a:r>
              <a:rPr sz="1150" b="1" spc="25" dirty="0">
                <a:solidFill>
                  <a:srgbClr val="DDE9F0"/>
                </a:solidFill>
                <a:latin typeface="Arial"/>
                <a:cs typeface="Arial"/>
              </a:rPr>
              <a:t>COMPUTER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7723" y="6602990"/>
            <a:ext cx="978535" cy="214629"/>
          </a:xfrm>
          <a:prstGeom prst="rect">
            <a:avLst/>
          </a:prstGeom>
          <a:solidFill>
            <a:srgbClr val="051C42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b="1" spc="10" dirty="0">
                <a:solidFill>
                  <a:srgbClr val="DDE9F0"/>
                </a:solidFill>
                <a:latin typeface="Arial"/>
                <a:cs typeface="Arial"/>
              </a:rPr>
              <a:t>SCIENCE</a:t>
            </a:r>
            <a:r>
              <a:rPr sz="1150" b="1" spc="-50" dirty="0">
                <a:solidFill>
                  <a:srgbClr val="DDE9F0"/>
                </a:solidFill>
                <a:latin typeface="Arial"/>
                <a:cs typeface="Arial"/>
              </a:rPr>
              <a:t> </a:t>
            </a:r>
            <a:r>
              <a:rPr sz="1150" b="1" spc="25" dirty="0">
                <a:solidFill>
                  <a:srgbClr val="DDE9F0"/>
                </a:solidFill>
                <a:latin typeface="Arial"/>
                <a:cs typeface="Arial"/>
              </a:rPr>
              <a:t>101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D8C72-2C35-46B2-81F8-607C86CC2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92B808-3882-4F44-9DC5-52F181F5C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5600">
              <a:spcBef>
                <a:spcPts val="675"/>
              </a:spcBef>
              <a:tabLst>
                <a:tab pos="354965" algn="l"/>
                <a:tab pos="355600" algn="l"/>
              </a:tabLst>
            </a:pPr>
            <a:r>
              <a:rPr lang="en-US" spc="-5" dirty="0"/>
              <a:t>Insert text from a file</a:t>
            </a:r>
          </a:p>
          <a:p>
            <a:pPr marL="355600">
              <a:spcBef>
                <a:spcPts val="675"/>
              </a:spcBef>
              <a:tabLst>
                <a:tab pos="354965" algn="l"/>
                <a:tab pos="355600" algn="l"/>
              </a:tabLst>
            </a:pPr>
            <a:r>
              <a:rPr lang="en-US" spc="-5" dirty="0"/>
              <a:t>Apply formatting</a:t>
            </a:r>
            <a:r>
              <a:rPr lang="en-US" dirty="0"/>
              <a:t> </a:t>
            </a:r>
            <a:r>
              <a:rPr lang="en-US" spc="-5" dirty="0"/>
              <a:t>styles</a:t>
            </a:r>
            <a:endParaRPr lang="en-US" dirty="0"/>
          </a:p>
          <a:p>
            <a:pPr marL="355600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lang="en-US" spc="-5" dirty="0"/>
              <a:t>Modify formatting</a:t>
            </a:r>
            <a:r>
              <a:rPr lang="en-US" spc="-10" dirty="0"/>
              <a:t> </a:t>
            </a:r>
            <a:r>
              <a:rPr lang="en-US" spc="-5" dirty="0"/>
              <a:t>styles</a:t>
            </a:r>
            <a:endParaRPr lang="en-US" dirty="0"/>
          </a:p>
          <a:p>
            <a:pPr marL="355600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lang="en-US" dirty="0"/>
              <a:t>Format </a:t>
            </a:r>
            <a:r>
              <a:rPr lang="en-US" spc="-5" dirty="0"/>
              <a:t>spacing, alignment, and</a:t>
            </a:r>
            <a:r>
              <a:rPr lang="en-US" spc="40" dirty="0"/>
              <a:t> </a:t>
            </a:r>
            <a:r>
              <a:rPr lang="en-US" spc="-5" dirty="0"/>
              <a:t>indentation</a:t>
            </a:r>
            <a:endParaRPr lang="en-US" dirty="0"/>
          </a:p>
          <a:p>
            <a:pPr marL="355600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US" spc="-5" dirty="0"/>
              <a:t>Adjust </a:t>
            </a:r>
            <a:r>
              <a:rPr lang="en-US" dirty="0"/>
              <a:t>font settings</a:t>
            </a:r>
          </a:p>
          <a:p>
            <a:pPr marL="355600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US" dirty="0"/>
              <a:t>Insert</a:t>
            </a:r>
            <a:r>
              <a:rPr lang="en-US" spc="-20" dirty="0"/>
              <a:t> </a:t>
            </a:r>
            <a:r>
              <a:rPr lang="en-US" dirty="0"/>
              <a:t>pictures</a:t>
            </a:r>
          </a:p>
          <a:p>
            <a:pPr marL="355600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lang="en-US" dirty="0"/>
              <a:t>Insert</a:t>
            </a:r>
            <a:r>
              <a:rPr lang="en-US" spc="-20" dirty="0"/>
              <a:t> </a:t>
            </a:r>
            <a:r>
              <a:rPr lang="en-US" spc="-5" dirty="0"/>
              <a:t>hyperlinks</a:t>
            </a:r>
          </a:p>
          <a:p>
            <a:pPr marL="355600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lang="en-US" dirty="0"/>
              <a:t>Use the </a:t>
            </a:r>
            <a:r>
              <a:rPr lang="en-US"/>
              <a:t>Equation Editor</a:t>
            </a:r>
            <a:endParaRPr lang="en-US" dirty="0"/>
          </a:p>
          <a:p>
            <a:pPr marL="355600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US" dirty="0"/>
              <a:t>Insert </a:t>
            </a:r>
            <a:r>
              <a:rPr lang="en-US" spc="-5" dirty="0"/>
              <a:t>Excel</a:t>
            </a:r>
            <a:r>
              <a:rPr lang="en-US" dirty="0"/>
              <a:t> </a:t>
            </a:r>
            <a:r>
              <a:rPr lang="en-US" spc="-5" dirty="0"/>
              <a:t>charts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739D1F-C87E-4A9B-ADC8-4105061C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3EB5D-4BE5-4BA9-84E6-84D911527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Text from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D8F69-F54A-4F4A-AAFD-74C7F895CC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you are inserting the entire contents of a text file, there are alternatives to copy-and-paste.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Insert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Text</a:t>
            </a:r>
            <a:r>
              <a:rPr lang="en-US" dirty="0"/>
              <a:t> group, click </a:t>
            </a:r>
            <a:r>
              <a:rPr lang="en-US" b="1" u="sng" dirty="0"/>
              <a:t>Object</a:t>
            </a:r>
            <a:r>
              <a:rPr lang="en-US" dirty="0"/>
              <a:t> and then select </a:t>
            </a:r>
            <a:r>
              <a:rPr lang="en-US" b="1" u="sng" dirty="0"/>
              <a:t>Text from File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the file to insert.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Insert</a:t>
            </a:r>
            <a:r>
              <a:rPr lang="en-US" dirty="0"/>
              <a:t> button.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2FD59E-D97B-430C-AFC0-C25918E932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A63634-59CC-4F84-87B7-71003C424D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Formatting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A3E52A-2E9D-4AD3-B6B6-0D0ADA3D68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Formatting styles allow for consistent formatting throughout documents.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Home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arrow in bottom right corner of </a:t>
            </a:r>
            <a:r>
              <a:rPr lang="en-US" b="1" dirty="0"/>
              <a:t>Styles</a:t>
            </a:r>
            <a:r>
              <a:rPr lang="en-US" dirty="0"/>
              <a:t> section to open Styles pane.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the text you would like to apply the formatting style to.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Styles pane, click the name of the formatting style to apply.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4D5D81-F051-4380-B49F-9793B22FDD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AC3FC8-C426-422C-B16F-A74F878EAF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9901"/>
            <a:ext cx="5384800" cy="382299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Formatting Styles: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35211-100B-4EEB-96E9-38EE007211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can edit existing styles and create your own.</a:t>
            </a:r>
          </a:p>
          <a:p>
            <a:r>
              <a:rPr lang="en-US" dirty="0"/>
              <a:t>To modify an existing style: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Styles pane, right-click on the style of interest and select </a:t>
            </a:r>
            <a:r>
              <a:rPr lang="en-US" b="1" u="sng" dirty="0"/>
              <a:t>Modify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Format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the dropdown list, select the </a:t>
            </a:r>
            <a:r>
              <a:rPr lang="en-US" b="1" u="sng" dirty="0"/>
              <a:t>Font</a:t>
            </a:r>
            <a:r>
              <a:rPr lang="en-US" dirty="0"/>
              <a:t> option.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5CA42-71AC-492B-A15B-1AFA3505E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DC90BD-C048-4E09-AEBA-8E9C7BABCB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Formatting Styles: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03F6BE-CD77-488A-92AB-241FE541DC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fr-FR" dirty="0"/>
              <a:t>In the Font </a:t>
            </a:r>
            <a:r>
              <a:rPr lang="fr-FR" dirty="0" err="1"/>
              <a:t>dialog</a:t>
            </a:r>
            <a:r>
              <a:rPr lang="fr-FR" dirty="0"/>
              <a:t> box, </a:t>
            </a:r>
            <a:r>
              <a:rPr lang="fr-FR" dirty="0" err="1"/>
              <a:t>adjust</a:t>
            </a:r>
            <a:r>
              <a:rPr lang="fr-FR" dirty="0"/>
              <a:t> the </a:t>
            </a:r>
            <a:r>
              <a:rPr lang="fr-FR" i="1" dirty="0"/>
              <a:t>Font</a:t>
            </a:r>
            <a:r>
              <a:rPr lang="fr-FR" dirty="0"/>
              <a:t> and </a:t>
            </a:r>
            <a:r>
              <a:rPr lang="fr-FR" i="1" dirty="0"/>
              <a:t>Size</a:t>
            </a:r>
            <a:r>
              <a:rPr lang="fr-FR" dirty="0"/>
              <a:t> settings as </a:t>
            </a:r>
            <a:r>
              <a:rPr lang="fr-FR" dirty="0" err="1"/>
              <a:t>needed</a:t>
            </a:r>
            <a:r>
              <a:rPr lang="fr-FR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r-FR" dirty="0"/>
              <a:t>Click the </a:t>
            </a:r>
            <a:r>
              <a:rPr lang="fr-FR" b="1" u="sng" dirty="0"/>
              <a:t>OK</a:t>
            </a:r>
            <a:r>
              <a:rPr lang="fr-FR" dirty="0"/>
              <a:t> </a:t>
            </a:r>
            <a:r>
              <a:rPr lang="fr-FR" dirty="0" err="1"/>
              <a:t>button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r-FR" dirty="0"/>
              <a:t>In the </a:t>
            </a:r>
            <a:r>
              <a:rPr lang="fr-FR" dirty="0" err="1"/>
              <a:t>Modify</a:t>
            </a:r>
            <a:r>
              <a:rPr lang="fr-FR" dirty="0"/>
              <a:t> Style </a:t>
            </a:r>
            <a:r>
              <a:rPr lang="fr-FR" dirty="0" err="1"/>
              <a:t>dialog</a:t>
            </a:r>
            <a:r>
              <a:rPr lang="fr-FR" dirty="0"/>
              <a:t> box, click </a:t>
            </a:r>
            <a:r>
              <a:rPr lang="fr-FR" b="1" u="sng" dirty="0"/>
              <a:t>Format</a:t>
            </a:r>
            <a:r>
              <a:rPr lang="fr-FR" dirty="0"/>
              <a:t> and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b="1" u="sng" dirty="0" err="1"/>
              <a:t>Paragraph</a:t>
            </a:r>
            <a:r>
              <a:rPr lang="fr-FR" dirty="0"/>
              <a:t> to </a:t>
            </a:r>
            <a:r>
              <a:rPr lang="fr-FR" dirty="0" err="1"/>
              <a:t>adjust</a:t>
            </a:r>
            <a:r>
              <a:rPr lang="fr-FR" dirty="0"/>
              <a:t> </a:t>
            </a:r>
            <a:r>
              <a:rPr lang="fr-FR" dirty="0" err="1"/>
              <a:t>paragraph</a:t>
            </a:r>
            <a:r>
              <a:rPr lang="fr-FR" dirty="0"/>
              <a:t> settings.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141429C-A7CB-4429-BE19-1878016DB4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67" y="1447800"/>
            <a:ext cx="4287865" cy="4267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DACCD-FE73-4BED-986A-A159D5EA4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Formatting Styles: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D4926B-7F49-4DEC-8F3C-C7E1936201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In the Paragraph dialog box, set the </a:t>
            </a:r>
            <a:r>
              <a:rPr lang="en-US" i="1" dirty="0"/>
              <a:t>Alignment</a:t>
            </a:r>
            <a:r>
              <a:rPr lang="en-US" dirty="0"/>
              <a:t> option to control how paragraph text is positioned.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Under the Spacing section, specify spacing for before and after each paragraph.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822351D-3DF9-4A6A-B4E2-749593D10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30" y="1447800"/>
            <a:ext cx="3301139" cy="4267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31937F-1D7C-42C5-9D3B-24CD9E3B4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Formatting Styles: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E9A6D-F595-496F-B348-AD2FA854B3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In the Spacing section, select the appropriate line spacing from the </a:t>
            </a:r>
            <a:r>
              <a:rPr lang="en-US" i="1" dirty="0"/>
              <a:t>Line spacing</a:t>
            </a:r>
            <a:r>
              <a:rPr lang="en-US" dirty="0"/>
              <a:t> drop-down list.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D508B5-D68D-4550-AFF7-BCE483090C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06" y="1447800"/>
            <a:ext cx="3304988" cy="4267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1887A-AFE4-400E-B637-757F730D5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Formatting Styles: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C5E9D-BA62-4315-94FE-72B9A874EC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In the Indentation section, specify first line indent by selecting the option from the </a:t>
            </a:r>
            <a:r>
              <a:rPr lang="en-US" i="1" dirty="0"/>
              <a:t>Special</a:t>
            </a:r>
            <a:r>
              <a:rPr lang="en-US" dirty="0"/>
              <a:t> drop-down list.</a:t>
            </a:r>
            <a:endParaRPr lang="en-US" i="1" dirty="0"/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 to close the Paragraph dialog box.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Also click the </a:t>
            </a:r>
            <a:r>
              <a:rPr lang="en-US" b="1" u="sng" dirty="0"/>
              <a:t>OK</a:t>
            </a:r>
            <a:r>
              <a:rPr lang="en-US" dirty="0"/>
              <a:t> button in the Modify Style dialog box to commit your changes.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AC398C-27AA-4F7B-BEAE-4ECDE79FE2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06" y="1447800"/>
            <a:ext cx="3304988" cy="4267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8E967-0653-4F8C-80A2-2D64879CA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283</ap:TotalTime>
  <ap:Words>705</ap:Words>
  <ap:Application>Microsoft Office PowerPoint</ap:Application>
  <ap:PresentationFormat>Widescreen</ap:PresentationFormat>
  <ap:Paragraphs>101</ap:Paragraphs>
  <ap:Slides>16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ap:HeadingPairs>
  <ap:TitlesOfParts>
    <vt:vector baseType="lpstr" size="20">
      <vt:lpstr>Arial</vt:lpstr>
      <vt:lpstr>Calibri</vt:lpstr>
      <vt:lpstr>CS101 Theme - Gold Variant</vt:lpstr>
      <vt:lpstr>CS101 Theme - Blue Variant</vt:lpstr>
      <vt:lpstr>Word: Styles &amp; Illustrations Participation Project</vt:lpstr>
      <vt:lpstr>Topics Covered</vt:lpstr>
      <vt:lpstr>Insert Text from a File</vt:lpstr>
      <vt:lpstr>Apply Formatting Styles</vt:lpstr>
      <vt:lpstr>Modify Formatting Styles: Part 1</vt:lpstr>
      <vt:lpstr>Modify Formatting Styles: Part 2</vt:lpstr>
      <vt:lpstr>Modify Formatting Styles: Part 2</vt:lpstr>
      <vt:lpstr>Modify Formatting Styles: Part 3</vt:lpstr>
      <vt:lpstr>Modify Formatting Styles: Part 4</vt:lpstr>
      <vt:lpstr>Modify Formatting Styles: Part 5</vt:lpstr>
      <vt:lpstr>Insert Pictures: Part 1</vt:lpstr>
      <vt:lpstr>Insert Pictures: Part 2</vt:lpstr>
      <vt:lpstr>Insert Hyperlinks</vt:lpstr>
      <vt:lpstr>Use The Equation Editor</vt:lpstr>
      <vt:lpstr>InSert Excel Charts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Styles &amp; Illustrations Participation Project</dc:title>
  <dc:creator>Computer Science 101</dc:creator>
  <lastModifiedBy>Brian Powell</lastModifiedBy>
  <revision>53</revision>
  <dcterms:created xsi:type="dcterms:W3CDTF">2018-07-10T13:53:04.0000000Z</dcterms:created>
  <dcterms:modified xsi:type="dcterms:W3CDTF">2018-09-20T22:40:33.0000000Z</dcterms:modified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2018-04-10T00:00:00Z</vt:filetime>
  </property>
  <property fmtid="{D5CDD505-2E9C-101B-9397-08002B2CF9AE}" pid="3" name="Creator">
    <vt:lpwstr>Adobe Acrobat Pro 11.0.0</vt:lpwstr>
  </property>
  <property fmtid="{D5CDD505-2E9C-101B-9397-08002B2CF9AE}" pid="4" name="LastSaved">
    <vt:filetime>2018-07-10T00:00:00Z</vt:filetime>
  </property>
</Properties>
</file>