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Lst>
  <p:notesMasterIdLst>
    <p:notesMasterId r:id="rId14"/>
  </p:notesMasterIdLst>
  <p:sldIdLst>
    <p:sldId id="256" r:id="rId3"/>
    <p:sldId id="258" r:id="rId4"/>
    <p:sldId id="277" r:id="rId5"/>
    <p:sldId id="276" r:id="rId6"/>
    <p:sldId id="278" r:id="rId7"/>
    <p:sldId id="279" r:id="rId8"/>
    <p:sldId id="280" r:id="rId9"/>
    <p:sldId id="281" r:id="rId10"/>
    <p:sldId id="282" r:id="rId11"/>
    <p:sldId id="283" r:id="rId12"/>
    <p:sldId id="27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33" autoAdjust="0"/>
    <p:restoredTop sz="94660"/>
  </p:normalViewPr>
  <p:slideViewPr>
    <p:cSldViewPr snapToGrid="0">
      <p:cViewPr varScale="1">
        <p:scale>
          <a:sx n="109" d="100"/>
          <a:sy n="109" d="100"/>
        </p:scale>
        <p:origin x="25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6DA2B1-BEC9-446B-AEC1-7579EC4C1413}" type="datetimeFigureOut">
              <a:rPr lang="en-US" smtClean="0"/>
              <a:t>1/6/19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CC74D2-BDFB-4954-A6F6-05790436EDB6}" type="slidenum">
              <a:rPr lang="en-US" smtClean="0"/>
              <a:t>‹#›</a:t>
            </a:fld>
            <a:endParaRPr lang="en-US"/>
          </a:p>
        </p:txBody>
      </p:sp>
    </p:spTree>
    <p:extLst>
      <p:ext uri="{BB962C8B-B14F-4D97-AF65-F5344CB8AC3E}">
        <p14:creationId xmlns:p14="http://schemas.microsoft.com/office/powerpoint/2010/main" val="2708400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3886200"/>
            <a:ext cx="103632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tx2"/>
                </a:solidFill>
              </a:defRPr>
            </a:lvl1pPr>
          </a:lstStyle>
          <a:p>
            <a:r>
              <a:rPr lang="en-US"/>
              <a:t>Footer</a:t>
            </a:r>
          </a:p>
        </p:txBody>
      </p:sp>
    </p:spTree>
    <p:extLst>
      <p:ext uri="{BB962C8B-B14F-4D97-AF65-F5344CB8AC3E}">
        <p14:creationId xmlns:p14="http://schemas.microsoft.com/office/powerpoint/2010/main" val="83015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52400"/>
            <a:ext cx="4011084"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152401"/>
            <a:ext cx="6815667" cy="55626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314451"/>
            <a:ext cx="4011084" cy="44005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Slide Number Placeholder 4"/>
          <p:cNvSpPr>
            <a:spLocks noGrp="1"/>
          </p:cNvSpPr>
          <p:nvPr>
            <p:ph type="sldNum" sz="quarter" idx="10"/>
          </p:nvPr>
        </p:nvSpPr>
        <p:spPr/>
        <p:txBody>
          <a:bodyPr/>
          <a:lstStyle/>
          <a:p>
            <a:fld id="{8706E4CA-9E60-4622-B38A-92BA342C3DC8}" type="slidenum">
              <a:rPr lang="en-US" smtClean="0"/>
              <a:t>‹#›</a:t>
            </a:fld>
            <a:endParaRPr lang="en-US"/>
          </a:p>
        </p:txBody>
      </p:sp>
      <p:sp>
        <p:nvSpPr>
          <p:cNvPr id="6"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tx2"/>
                </a:solidFill>
              </a:defRPr>
            </a:lvl1pPr>
          </a:lstStyle>
          <a:p>
            <a:r>
              <a:rPr lang="en-US"/>
              <a:t>Footer</a:t>
            </a:r>
          </a:p>
        </p:txBody>
      </p:sp>
    </p:spTree>
    <p:extLst>
      <p:ext uri="{BB962C8B-B14F-4D97-AF65-F5344CB8AC3E}">
        <p14:creationId xmlns:p14="http://schemas.microsoft.com/office/powerpoint/2010/main" val="1088740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3434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457201"/>
            <a:ext cx="7315200" cy="38274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49101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Slide Number Placeholder 4"/>
          <p:cNvSpPr>
            <a:spLocks noGrp="1"/>
          </p:cNvSpPr>
          <p:nvPr>
            <p:ph type="sldNum" sz="quarter" idx="10"/>
          </p:nvPr>
        </p:nvSpPr>
        <p:spPr/>
        <p:txBody>
          <a:bodyPr/>
          <a:lstStyle/>
          <a:p>
            <a:fld id="{8706E4CA-9E60-4622-B38A-92BA342C3DC8}" type="slidenum">
              <a:rPr lang="en-US" smtClean="0"/>
              <a:t>‹#›</a:t>
            </a:fld>
            <a:endParaRPr lang="en-US"/>
          </a:p>
        </p:txBody>
      </p:sp>
      <p:sp>
        <p:nvSpPr>
          <p:cNvPr id="6"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tx2"/>
                </a:solidFill>
              </a:defRPr>
            </a:lvl1pPr>
          </a:lstStyle>
          <a:p>
            <a:r>
              <a:rPr lang="en-US"/>
              <a:t>Footer</a:t>
            </a:r>
          </a:p>
        </p:txBody>
      </p:sp>
    </p:spTree>
    <p:extLst>
      <p:ext uri="{BB962C8B-B14F-4D97-AF65-F5344CB8AC3E}">
        <p14:creationId xmlns:p14="http://schemas.microsoft.com/office/powerpoint/2010/main" val="3350589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706E4CA-9E60-4622-B38A-92BA342C3DC8}" type="slidenum">
              <a:rPr lang="en-US" smtClean="0"/>
              <a:t>‹#›</a:t>
            </a:fld>
            <a:endParaRPr lang="en-US"/>
          </a:p>
        </p:txBody>
      </p:sp>
      <p:sp>
        <p:nvSpPr>
          <p:cNvPr id="3"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tx2"/>
                </a:solidFill>
              </a:defRPr>
            </a:lvl1pPr>
          </a:lstStyle>
          <a:p>
            <a:r>
              <a:rPr lang="en-US"/>
              <a:t>Footer</a:t>
            </a:r>
          </a:p>
        </p:txBody>
      </p:sp>
    </p:spTree>
    <p:extLst>
      <p:ext uri="{BB962C8B-B14F-4D97-AF65-F5344CB8AC3E}">
        <p14:creationId xmlns:p14="http://schemas.microsoft.com/office/powerpoint/2010/main" val="353478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tx2"/>
                </a:solidFill>
              </a:defRPr>
            </a:lvl1pPr>
          </a:lstStyle>
          <a:p>
            <a:r>
              <a:rPr lang="en-US"/>
              <a:t>Footer</a:t>
            </a:r>
          </a:p>
        </p:txBody>
      </p:sp>
    </p:spTree>
    <p:extLst>
      <p:ext uri="{BB962C8B-B14F-4D97-AF65-F5344CB8AC3E}">
        <p14:creationId xmlns:p14="http://schemas.microsoft.com/office/powerpoint/2010/main" val="3399941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3886200"/>
            <a:ext cx="103632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bg1"/>
                </a:solidFill>
              </a:defRPr>
            </a:lvl1pPr>
          </a:lstStyle>
          <a:p>
            <a:r>
              <a:rPr lang="en-US"/>
              <a:t>Footer</a:t>
            </a:r>
            <a:endParaRPr lang="en-US" dirty="0"/>
          </a:p>
        </p:txBody>
      </p:sp>
    </p:spTree>
    <p:extLst>
      <p:ext uri="{BB962C8B-B14F-4D97-AF65-F5344CB8AC3E}">
        <p14:creationId xmlns:p14="http://schemas.microsoft.com/office/powerpoint/2010/main" val="2734515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39D22E91-4D05-43F1-8C8B-1A9C08A6C3C0}" type="slidenum">
              <a:rPr lang="en-US" smtClean="0"/>
              <a:pPr/>
              <a:t>‹#›</a:t>
            </a:fld>
            <a:endParaRPr lang="en-US"/>
          </a:p>
        </p:txBody>
      </p:sp>
      <p:sp>
        <p:nvSpPr>
          <p:cNvPr id="5"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bg1"/>
                </a:solidFill>
              </a:defRPr>
            </a:lvl1pPr>
          </a:lstStyle>
          <a:p>
            <a:r>
              <a:rPr lang="en-US"/>
              <a:t>Footer</a:t>
            </a:r>
            <a:endParaRPr lang="en-US" dirty="0"/>
          </a:p>
        </p:txBody>
      </p:sp>
    </p:spTree>
    <p:extLst>
      <p:ext uri="{BB962C8B-B14F-4D97-AF65-F5344CB8AC3E}">
        <p14:creationId xmlns:p14="http://schemas.microsoft.com/office/powerpoint/2010/main" val="3685070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with Full Color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39D22E91-4D05-43F1-8C8B-1A9C08A6C3C0}" type="slidenum">
              <a:rPr lang="en-US" smtClean="0"/>
              <a:pPr/>
              <a:t>‹#›</a:t>
            </a:fld>
            <a:endParaRPr lang="en-US"/>
          </a:p>
        </p:txBody>
      </p:sp>
      <p:sp>
        <p:nvSpPr>
          <p:cNvPr id="5"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bg1"/>
                </a:solidFill>
              </a:defRPr>
            </a:lvl1pPr>
          </a:lstStyle>
          <a:p>
            <a:r>
              <a:rPr lang="en-US"/>
              <a:t>Footer</a:t>
            </a:r>
            <a:endParaRPr lang="en-US" dirty="0"/>
          </a:p>
        </p:txBody>
      </p:sp>
    </p:spTree>
    <p:extLst>
      <p:ext uri="{BB962C8B-B14F-4D97-AF65-F5344CB8AC3E}">
        <p14:creationId xmlns:p14="http://schemas.microsoft.com/office/powerpoint/2010/main" val="1830190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or 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39D22E91-4D05-43F1-8C8B-1A9C08A6C3C0}" type="slidenum">
              <a:rPr lang="en-US" smtClean="0"/>
              <a:pPr/>
              <a:t>‹#›</a:t>
            </a:fld>
            <a:endParaRPr lang="en-US"/>
          </a:p>
        </p:txBody>
      </p:sp>
      <p:sp>
        <p:nvSpPr>
          <p:cNvPr id="5" name="Title 4"/>
          <p:cNvSpPr>
            <a:spLocks noGrp="1"/>
          </p:cNvSpPr>
          <p:nvPr>
            <p:ph type="title"/>
          </p:nvPr>
        </p:nvSpPr>
        <p:spPr/>
        <p:txBody>
          <a:bodyPr/>
          <a:lstStyle/>
          <a:p>
            <a:r>
              <a:rPr lang="en-US"/>
              <a:t>Click to edit Master title style</a:t>
            </a:r>
          </a:p>
        </p:txBody>
      </p:sp>
      <p:sp>
        <p:nvSpPr>
          <p:cNvPr id="6"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bg1"/>
                </a:solidFill>
              </a:defRPr>
            </a:lvl1pPr>
          </a:lstStyle>
          <a:p>
            <a:r>
              <a:rPr lang="en-US"/>
              <a:t>Footer</a:t>
            </a:r>
            <a:endParaRPr lang="en-US" dirty="0"/>
          </a:p>
        </p:txBody>
      </p:sp>
    </p:spTree>
    <p:extLst>
      <p:ext uri="{BB962C8B-B14F-4D97-AF65-F5344CB8AC3E}">
        <p14:creationId xmlns:p14="http://schemas.microsoft.com/office/powerpoint/2010/main" val="4033394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319588"/>
            <a:ext cx="103632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963084" y="2819401"/>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Slide Number Placeholder 3"/>
          <p:cNvSpPr>
            <a:spLocks noGrp="1"/>
          </p:cNvSpPr>
          <p:nvPr>
            <p:ph type="sldNum" sz="quarter" idx="10"/>
          </p:nvPr>
        </p:nvSpPr>
        <p:spPr/>
        <p:txBody>
          <a:bodyPr/>
          <a:lstStyle/>
          <a:p>
            <a:fld id="{39D22E91-4D05-43F1-8C8B-1A9C08A6C3C0}" type="slidenum">
              <a:rPr lang="en-US" smtClean="0"/>
              <a:pPr/>
              <a:t>‹#›</a:t>
            </a:fld>
            <a:endParaRPr lang="en-US"/>
          </a:p>
        </p:txBody>
      </p:sp>
      <p:sp>
        <p:nvSpPr>
          <p:cNvPr id="5"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bg1"/>
                </a:solidFill>
              </a:defRPr>
            </a:lvl1pPr>
          </a:lstStyle>
          <a:p>
            <a:r>
              <a:rPr lang="en-US"/>
              <a:t>Footer</a:t>
            </a:r>
            <a:endParaRPr lang="en-US" dirty="0"/>
          </a:p>
        </p:txBody>
      </p:sp>
    </p:spTree>
    <p:extLst>
      <p:ext uri="{BB962C8B-B14F-4D97-AF65-F5344CB8AC3E}">
        <p14:creationId xmlns:p14="http://schemas.microsoft.com/office/powerpoint/2010/main" val="850227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447801"/>
            <a:ext cx="5384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47801"/>
            <a:ext cx="53848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39D22E91-4D05-43F1-8C8B-1A9C08A6C3C0}" type="slidenum">
              <a:rPr lang="en-US" smtClean="0"/>
              <a:pPr/>
              <a:t>‹#›</a:t>
            </a:fld>
            <a:endParaRPr lang="en-US" dirty="0"/>
          </a:p>
        </p:txBody>
      </p:sp>
      <p:sp>
        <p:nvSpPr>
          <p:cNvPr id="6"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bg1"/>
                </a:solidFill>
              </a:defRPr>
            </a:lvl1pPr>
          </a:lstStyle>
          <a:p>
            <a:r>
              <a:rPr lang="en-US"/>
              <a:t>Footer</a:t>
            </a:r>
            <a:endParaRPr lang="en-US" dirty="0"/>
          </a:p>
        </p:txBody>
      </p:sp>
    </p:spTree>
    <p:extLst>
      <p:ext uri="{BB962C8B-B14F-4D97-AF65-F5344CB8AC3E}">
        <p14:creationId xmlns:p14="http://schemas.microsoft.com/office/powerpoint/2010/main" val="1786796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solidFill>
                  <a:schemeClr val="tx2"/>
                </a:solidFill>
              </a:defRPr>
            </a:lvl1pPr>
          </a:lstStyle>
          <a:p>
            <a:fld id="{8706E4CA-9E60-4622-B38A-92BA342C3DC8}" type="slidenum">
              <a:rPr lang="en-US" smtClean="0"/>
              <a:t>‹#›</a:t>
            </a:fld>
            <a:endParaRPr lang="en-US"/>
          </a:p>
        </p:txBody>
      </p:sp>
      <p:sp>
        <p:nvSpPr>
          <p:cNvPr id="7"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tx2"/>
                </a:solidFill>
              </a:defRPr>
            </a:lvl1pPr>
          </a:lstStyle>
          <a:p>
            <a:r>
              <a:rPr lang="en-US"/>
              <a:t>Footer</a:t>
            </a:r>
          </a:p>
        </p:txBody>
      </p:sp>
    </p:spTree>
    <p:extLst>
      <p:ext uri="{BB962C8B-B14F-4D97-AF65-F5344CB8AC3E}">
        <p14:creationId xmlns:p14="http://schemas.microsoft.com/office/powerpoint/2010/main" val="1509801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371600"/>
            <a:ext cx="5386917" cy="63976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011362"/>
            <a:ext cx="5386917" cy="37036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3716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011362"/>
            <a:ext cx="5389033" cy="37036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39D22E91-4D05-43F1-8C8B-1A9C08A6C3C0}" type="slidenum">
              <a:rPr lang="en-US" smtClean="0"/>
              <a:pPr/>
              <a:t>‹#›</a:t>
            </a:fld>
            <a:endParaRPr lang="en-US" dirty="0"/>
          </a:p>
        </p:txBody>
      </p:sp>
      <p:sp>
        <p:nvSpPr>
          <p:cNvPr id="8" name="Footer Placeholder 4"/>
          <p:cNvSpPr>
            <a:spLocks noGrp="1"/>
          </p:cNvSpPr>
          <p:nvPr>
            <p:ph type="ftr" sz="quarter" idx="11"/>
          </p:nvPr>
        </p:nvSpPr>
        <p:spPr>
          <a:xfrm>
            <a:off x="6096000" y="6188076"/>
            <a:ext cx="6096000" cy="365125"/>
          </a:xfrm>
          <a:prstGeom prst="rect">
            <a:avLst/>
          </a:prstGeom>
        </p:spPr>
        <p:txBody>
          <a:bodyPr vert="horz" lIns="91440" tIns="45720" rIns="91440" bIns="45720" rtlCol="0" anchor="ctr"/>
          <a:lstStyle>
            <a:lvl1pPr algn="r">
              <a:defRPr sz="1400">
                <a:solidFill>
                  <a:schemeClr val="bg1"/>
                </a:solidFill>
              </a:defRPr>
            </a:lvl1pPr>
          </a:lstStyle>
          <a:p>
            <a:r>
              <a:rPr lang="en-US"/>
              <a:t>Footer</a:t>
            </a:r>
            <a:endParaRPr lang="en-US" dirty="0"/>
          </a:p>
        </p:txBody>
      </p:sp>
    </p:spTree>
    <p:extLst>
      <p:ext uri="{BB962C8B-B14F-4D97-AF65-F5344CB8AC3E}">
        <p14:creationId xmlns:p14="http://schemas.microsoft.com/office/powerpoint/2010/main" val="36563262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9D22E91-4D05-43F1-8C8B-1A9C08A6C3C0}" type="slidenum">
              <a:rPr lang="en-US" smtClean="0"/>
              <a:pPr/>
              <a:t>‹#›</a:t>
            </a:fld>
            <a:endParaRPr lang="en-US" dirty="0"/>
          </a:p>
        </p:txBody>
      </p:sp>
      <p:sp>
        <p:nvSpPr>
          <p:cNvPr id="4"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bg1"/>
                </a:solidFill>
              </a:defRPr>
            </a:lvl1pPr>
          </a:lstStyle>
          <a:p>
            <a:r>
              <a:rPr lang="en-US"/>
              <a:t>Footer</a:t>
            </a:r>
            <a:endParaRPr lang="en-US" dirty="0"/>
          </a:p>
        </p:txBody>
      </p:sp>
    </p:spTree>
    <p:extLst>
      <p:ext uri="{BB962C8B-B14F-4D97-AF65-F5344CB8AC3E}">
        <p14:creationId xmlns:p14="http://schemas.microsoft.com/office/powerpoint/2010/main" val="35782932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1"/>
            <a:ext cx="10972800" cy="5562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39D22E91-4D05-43F1-8C8B-1A9C08A6C3C0}" type="slidenum">
              <a:rPr lang="en-US" smtClean="0"/>
              <a:pPr/>
              <a:t>‹#›</a:t>
            </a:fld>
            <a:endParaRPr lang="en-US"/>
          </a:p>
        </p:txBody>
      </p:sp>
      <p:sp>
        <p:nvSpPr>
          <p:cNvPr id="5"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bg1"/>
                </a:solidFill>
              </a:defRPr>
            </a:lvl1pPr>
          </a:lstStyle>
          <a:p>
            <a:r>
              <a:rPr lang="en-US"/>
              <a:t>Footer</a:t>
            </a:r>
            <a:endParaRPr lang="en-US" dirty="0"/>
          </a:p>
        </p:txBody>
      </p:sp>
    </p:spTree>
    <p:extLst>
      <p:ext uri="{BB962C8B-B14F-4D97-AF65-F5344CB8AC3E}">
        <p14:creationId xmlns:p14="http://schemas.microsoft.com/office/powerpoint/2010/main" val="1256456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52400"/>
            <a:ext cx="4011084"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152401"/>
            <a:ext cx="6815667" cy="55626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314451"/>
            <a:ext cx="4011084" cy="44005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Slide Number Placeholder 4"/>
          <p:cNvSpPr>
            <a:spLocks noGrp="1"/>
          </p:cNvSpPr>
          <p:nvPr>
            <p:ph type="sldNum" sz="quarter" idx="10"/>
          </p:nvPr>
        </p:nvSpPr>
        <p:spPr/>
        <p:txBody>
          <a:bodyPr/>
          <a:lstStyle/>
          <a:p>
            <a:fld id="{39D22E91-4D05-43F1-8C8B-1A9C08A6C3C0}" type="slidenum">
              <a:rPr lang="en-US" smtClean="0"/>
              <a:pPr/>
              <a:t>‹#›</a:t>
            </a:fld>
            <a:endParaRPr lang="en-US" dirty="0"/>
          </a:p>
        </p:txBody>
      </p:sp>
      <p:sp>
        <p:nvSpPr>
          <p:cNvPr id="6"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bg1"/>
                </a:solidFill>
              </a:defRPr>
            </a:lvl1pPr>
          </a:lstStyle>
          <a:p>
            <a:r>
              <a:rPr lang="en-US"/>
              <a:t>Footer</a:t>
            </a:r>
            <a:endParaRPr lang="en-US" dirty="0"/>
          </a:p>
        </p:txBody>
      </p:sp>
    </p:spTree>
    <p:extLst>
      <p:ext uri="{BB962C8B-B14F-4D97-AF65-F5344CB8AC3E}">
        <p14:creationId xmlns:p14="http://schemas.microsoft.com/office/powerpoint/2010/main" val="31289698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3434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457201"/>
            <a:ext cx="7315200" cy="38274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49101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Slide Number Placeholder 4"/>
          <p:cNvSpPr>
            <a:spLocks noGrp="1"/>
          </p:cNvSpPr>
          <p:nvPr>
            <p:ph type="sldNum" sz="quarter" idx="10"/>
          </p:nvPr>
        </p:nvSpPr>
        <p:spPr/>
        <p:txBody>
          <a:bodyPr/>
          <a:lstStyle/>
          <a:p>
            <a:fld id="{39D22E91-4D05-43F1-8C8B-1A9C08A6C3C0}" type="slidenum">
              <a:rPr lang="en-US" smtClean="0"/>
              <a:pPr/>
              <a:t>‹#›</a:t>
            </a:fld>
            <a:endParaRPr lang="en-US" dirty="0"/>
          </a:p>
        </p:txBody>
      </p:sp>
      <p:sp>
        <p:nvSpPr>
          <p:cNvPr id="6"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bg1"/>
                </a:solidFill>
              </a:defRPr>
            </a:lvl1pPr>
          </a:lstStyle>
          <a:p>
            <a:r>
              <a:rPr lang="en-US"/>
              <a:t>Footer</a:t>
            </a:r>
            <a:endParaRPr lang="en-US" dirty="0"/>
          </a:p>
        </p:txBody>
      </p:sp>
    </p:spTree>
    <p:extLst>
      <p:ext uri="{BB962C8B-B14F-4D97-AF65-F5344CB8AC3E}">
        <p14:creationId xmlns:p14="http://schemas.microsoft.com/office/powerpoint/2010/main" val="21374724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9D22E91-4D05-43F1-8C8B-1A9C08A6C3C0}" type="slidenum">
              <a:rPr lang="en-US" smtClean="0"/>
              <a:pPr/>
              <a:t>‹#›</a:t>
            </a:fld>
            <a:endParaRPr lang="en-US" dirty="0"/>
          </a:p>
        </p:txBody>
      </p:sp>
      <p:sp>
        <p:nvSpPr>
          <p:cNvPr id="4"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bg1"/>
                </a:solidFill>
              </a:defRPr>
            </a:lvl1pPr>
          </a:lstStyle>
          <a:p>
            <a:r>
              <a:rPr lang="en-US"/>
              <a:t>Footer</a:t>
            </a:r>
            <a:endParaRPr lang="en-US" dirty="0"/>
          </a:p>
        </p:txBody>
      </p:sp>
    </p:spTree>
    <p:extLst>
      <p:ext uri="{BB962C8B-B14F-4D97-AF65-F5344CB8AC3E}">
        <p14:creationId xmlns:p14="http://schemas.microsoft.com/office/powerpoint/2010/main" val="30571521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bg1"/>
                </a:solidFill>
              </a:defRPr>
            </a:lvl1pPr>
          </a:lstStyle>
          <a:p>
            <a:r>
              <a:rPr lang="en-US"/>
              <a:t>Footer</a:t>
            </a:r>
            <a:endParaRPr lang="en-US" dirty="0"/>
          </a:p>
        </p:txBody>
      </p:sp>
    </p:spTree>
    <p:extLst>
      <p:ext uri="{BB962C8B-B14F-4D97-AF65-F5344CB8AC3E}">
        <p14:creationId xmlns:p14="http://schemas.microsoft.com/office/powerpoint/2010/main" val="2892589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ith Full Color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8706E4CA-9E60-4622-B38A-92BA342C3DC8}" type="slidenum">
              <a:rPr lang="en-US" smtClean="0"/>
              <a:t>‹#›</a:t>
            </a:fld>
            <a:endParaRPr lang="en-US"/>
          </a:p>
        </p:txBody>
      </p:sp>
      <p:sp>
        <p:nvSpPr>
          <p:cNvPr id="5"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tx2"/>
                </a:solidFill>
              </a:defRPr>
            </a:lvl1pPr>
          </a:lstStyle>
          <a:p>
            <a:r>
              <a:rPr lang="en-US"/>
              <a:t>Footer</a:t>
            </a:r>
          </a:p>
        </p:txBody>
      </p:sp>
    </p:spTree>
    <p:extLst>
      <p:ext uri="{BB962C8B-B14F-4D97-AF65-F5344CB8AC3E}">
        <p14:creationId xmlns:p14="http://schemas.microsoft.com/office/powerpoint/2010/main" val="131031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or 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8706E4CA-9E60-4622-B38A-92BA342C3DC8}" type="slidenum">
              <a:rPr lang="en-US" smtClean="0"/>
              <a:t>‹#›</a:t>
            </a:fld>
            <a:endParaRPr lang="en-US"/>
          </a:p>
        </p:txBody>
      </p:sp>
      <p:sp>
        <p:nvSpPr>
          <p:cNvPr id="5" name="Title 4"/>
          <p:cNvSpPr>
            <a:spLocks noGrp="1"/>
          </p:cNvSpPr>
          <p:nvPr>
            <p:ph type="title"/>
          </p:nvPr>
        </p:nvSpPr>
        <p:spPr/>
        <p:txBody>
          <a:bodyPr/>
          <a:lstStyle/>
          <a:p>
            <a:r>
              <a:rPr lang="en-US"/>
              <a:t>Click to edit Master title style</a:t>
            </a:r>
          </a:p>
        </p:txBody>
      </p:sp>
      <p:sp>
        <p:nvSpPr>
          <p:cNvPr id="6"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tx2"/>
                </a:solidFill>
              </a:defRPr>
            </a:lvl1pPr>
          </a:lstStyle>
          <a:p>
            <a:r>
              <a:rPr lang="en-US"/>
              <a:t>Footer</a:t>
            </a:r>
          </a:p>
        </p:txBody>
      </p:sp>
    </p:spTree>
    <p:extLst>
      <p:ext uri="{BB962C8B-B14F-4D97-AF65-F5344CB8AC3E}">
        <p14:creationId xmlns:p14="http://schemas.microsoft.com/office/powerpoint/2010/main" val="4078532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319588"/>
            <a:ext cx="103632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963084" y="2819401"/>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Slide Number Placeholder 3"/>
          <p:cNvSpPr>
            <a:spLocks noGrp="1"/>
          </p:cNvSpPr>
          <p:nvPr>
            <p:ph type="sldNum" sz="quarter" idx="10"/>
          </p:nvPr>
        </p:nvSpPr>
        <p:spPr/>
        <p:txBody>
          <a:bodyPr/>
          <a:lstStyle/>
          <a:p>
            <a:fld id="{8706E4CA-9E60-4622-B38A-92BA342C3DC8}" type="slidenum">
              <a:rPr lang="en-US" smtClean="0"/>
              <a:t>‹#›</a:t>
            </a:fld>
            <a:endParaRPr lang="en-US"/>
          </a:p>
        </p:txBody>
      </p:sp>
      <p:sp>
        <p:nvSpPr>
          <p:cNvPr id="6"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tx2"/>
                </a:solidFill>
              </a:defRPr>
            </a:lvl1pPr>
          </a:lstStyle>
          <a:p>
            <a:r>
              <a:rPr lang="en-US"/>
              <a:t>Footer</a:t>
            </a:r>
          </a:p>
        </p:txBody>
      </p:sp>
    </p:spTree>
    <p:extLst>
      <p:ext uri="{BB962C8B-B14F-4D97-AF65-F5344CB8AC3E}">
        <p14:creationId xmlns:p14="http://schemas.microsoft.com/office/powerpoint/2010/main" val="638035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447801"/>
            <a:ext cx="5384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47801"/>
            <a:ext cx="53848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8706E4CA-9E60-4622-B38A-92BA342C3DC8}" type="slidenum">
              <a:rPr lang="en-US" smtClean="0"/>
              <a:t>‹#›</a:t>
            </a:fld>
            <a:endParaRPr lang="en-US"/>
          </a:p>
        </p:txBody>
      </p:sp>
      <p:sp>
        <p:nvSpPr>
          <p:cNvPr id="6"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tx2"/>
                </a:solidFill>
              </a:defRPr>
            </a:lvl1pPr>
          </a:lstStyle>
          <a:p>
            <a:r>
              <a:rPr lang="en-US"/>
              <a:t>Footer</a:t>
            </a:r>
          </a:p>
        </p:txBody>
      </p:sp>
    </p:spTree>
    <p:extLst>
      <p:ext uri="{BB962C8B-B14F-4D97-AF65-F5344CB8AC3E}">
        <p14:creationId xmlns:p14="http://schemas.microsoft.com/office/powerpoint/2010/main" val="344957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371600"/>
            <a:ext cx="5386917" cy="63976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011362"/>
            <a:ext cx="5386917" cy="37036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3716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011362"/>
            <a:ext cx="5389033" cy="37036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8706E4CA-9E60-4622-B38A-92BA342C3DC8}" type="slidenum">
              <a:rPr lang="en-US" smtClean="0"/>
              <a:t>‹#›</a:t>
            </a:fld>
            <a:endParaRPr lang="en-US"/>
          </a:p>
        </p:txBody>
      </p:sp>
      <p:sp>
        <p:nvSpPr>
          <p:cNvPr id="8" name="Footer Placeholder 4"/>
          <p:cNvSpPr>
            <a:spLocks noGrp="1"/>
          </p:cNvSpPr>
          <p:nvPr>
            <p:ph type="ftr" sz="quarter" idx="11"/>
          </p:nvPr>
        </p:nvSpPr>
        <p:spPr>
          <a:xfrm>
            <a:off x="6096000" y="6188076"/>
            <a:ext cx="6096000" cy="365125"/>
          </a:xfrm>
          <a:prstGeom prst="rect">
            <a:avLst/>
          </a:prstGeom>
        </p:spPr>
        <p:txBody>
          <a:bodyPr vert="horz" lIns="91440" tIns="45720" rIns="91440" bIns="45720" rtlCol="0" anchor="ctr"/>
          <a:lstStyle>
            <a:lvl1pPr algn="r">
              <a:defRPr sz="1400">
                <a:solidFill>
                  <a:schemeClr val="tx2"/>
                </a:solidFill>
              </a:defRPr>
            </a:lvl1pPr>
          </a:lstStyle>
          <a:p>
            <a:r>
              <a:rPr lang="en-US"/>
              <a:t>Footer</a:t>
            </a:r>
          </a:p>
        </p:txBody>
      </p:sp>
    </p:spTree>
    <p:extLst>
      <p:ext uri="{BB962C8B-B14F-4D97-AF65-F5344CB8AC3E}">
        <p14:creationId xmlns:p14="http://schemas.microsoft.com/office/powerpoint/2010/main" val="1887982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706E4CA-9E60-4622-B38A-92BA342C3DC8}" type="slidenum">
              <a:rPr lang="en-US" smtClean="0"/>
              <a:t>‹#›</a:t>
            </a:fld>
            <a:endParaRPr lang="en-US"/>
          </a:p>
        </p:txBody>
      </p:sp>
      <p:sp>
        <p:nvSpPr>
          <p:cNvPr id="4"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tx2"/>
                </a:solidFill>
              </a:defRPr>
            </a:lvl1pPr>
          </a:lstStyle>
          <a:p>
            <a:r>
              <a:rPr lang="en-US"/>
              <a:t>Footer</a:t>
            </a:r>
          </a:p>
        </p:txBody>
      </p:sp>
    </p:spTree>
    <p:extLst>
      <p:ext uri="{BB962C8B-B14F-4D97-AF65-F5344CB8AC3E}">
        <p14:creationId xmlns:p14="http://schemas.microsoft.com/office/powerpoint/2010/main" val="487554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1"/>
            <a:ext cx="10972800" cy="5562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8706E4CA-9E60-4622-B38A-92BA342C3DC8}" type="slidenum">
              <a:rPr lang="en-US" smtClean="0"/>
              <a:t>‹#›</a:t>
            </a:fld>
            <a:endParaRPr lang="en-US"/>
          </a:p>
        </p:txBody>
      </p:sp>
      <p:sp>
        <p:nvSpPr>
          <p:cNvPr id="5"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tx2"/>
                </a:solidFill>
              </a:defRPr>
            </a:lvl1pPr>
          </a:lstStyle>
          <a:p>
            <a:r>
              <a:rPr lang="en-US"/>
              <a:t>Footer</a:t>
            </a:r>
          </a:p>
        </p:txBody>
      </p:sp>
    </p:spTree>
    <p:extLst>
      <p:ext uri="{BB962C8B-B14F-4D97-AF65-F5344CB8AC3E}">
        <p14:creationId xmlns:p14="http://schemas.microsoft.com/office/powerpoint/2010/main" val="3796873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4.jp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400"/>
            <a:ext cx="109728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447801"/>
            <a:ext cx="109728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4"/>
          </p:nvPr>
        </p:nvSpPr>
        <p:spPr>
          <a:xfrm>
            <a:off x="9334568" y="6553200"/>
            <a:ext cx="2844800" cy="304800"/>
          </a:xfrm>
          <a:prstGeom prst="rect">
            <a:avLst/>
          </a:prstGeom>
        </p:spPr>
        <p:txBody>
          <a:bodyPr anchor="b" anchorCtr="0"/>
          <a:lstStyle>
            <a:lvl1pPr algn="r">
              <a:defRPr sz="1400">
                <a:solidFill>
                  <a:schemeClr val="tx2"/>
                </a:solidFill>
                <a:latin typeface="+mj-lt"/>
              </a:defRPr>
            </a:lvl1pPr>
          </a:lstStyle>
          <a:p>
            <a:fld id="{8706E4CA-9E60-4622-B38A-92BA342C3DC8}" type="slidenum">
              <a:rPr lang="en-US" smtClean="0"/>
              <a:t>‹#›</a:t>
            </a:fld>
            <a:endParaRPr lang="en-US"/>
          </a:p>
        </p:txBody>
      </p:sp>
      <p:sp>
        <p:nvSpPr>
          <p:cNvPr id="5"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tx2"/>
                </a:solidFill>
              </a:defRPr>
            </a:lvl1pPr>
          </a:lstStyle>
          <a:p>
            <a:r>
              <a:rPr lang="en-US"/>
              <a:t>Footer</a:t>
            </a:r>
          </a:p>
        </p:txBody>
      </p:sp>
    </p:spTree>
    <p:extLst>
      <p:ext uri="{BB962C8B-B14F-4D97-AF65-F5344CB8AC3E}">
        <p14:creationId xmlns:p14="http://schemas.microsoft.com/office/powerpoint/2010/main" val="1816882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dt="0"/>
  <p:txStyles>
    <p:titleStyle>
      <a:lvl1pPr algn="l" defTabSz="457200" rtl="0" eaLnBrk="1" latinLnBrk="0" hangingPunct="1">
        <a:spcBef>
          <a:spcPct val="0"/>
        </a:spcBef>
        <a:buNone/>
        <a:defRPr sz="4000" b="1" u="none" kern="1200" cap="all">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b="0" i="0" kern="1200" baseline="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2800" b="0" i="0" kern="1200" baseline="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2400" b="0" i="0" kern="1200" baseline="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2000" b="0" i="0" kern="1200" baseline="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2000" b="0" i="0" kern="1200" baseline="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400"/>
            <a:ext cx="109728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447801"/>
            <a:ext cx="109728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4"/>
          </p:nvPr>
        </p:nvSpPr>
        <p:spPr>
          <a:xfrm>
            <a:off x="9339072" y="6553200"/>
            <a:ext cx="2844800" cy="304800"/>
          </a:xfrm>
          <a:prstGeom prst="rect">
            <a:avLst/>
          </a:prstGeom>
        </p:spPr>
        <p:txBody>
          <a:bodyPr anchor="b" anchorCtr="0"/>
          <a:lstStyle>
            <a:lvl1pPr algn="r">
              <a:defRPr sz="1400">
                <a:solidFill>
                  <a:schemeClr val="bg1"/>
                </a:solidFill>
                <a:latin typeface="+mj-lt"/>
              </a:defRPr>
            </a:lvl1pPr>
          </a:lstStyle>
          <a:p>
            <a:fld id="{39D22E91-4D05-43F1-8C8B-1A9C08A6C3C0}" type="slidenum">
              <a:rPr lang="en-US" smtClean="0"/>
              <a:pPr/>
              <a:t>‹#›</a:t>
            </a:fld>
            <a:endParaRPr lang="en-US" dirty="0"/>
          </a:p>
        </p:txBody>
      </p:sp>
      <p:sp>
        <p:nvSpPr>
          <p:cNvPr id="5"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bg1"/>
                </a:solidFill>
              </a:defRPr>
            </a:lvl1pPr>
          </a:lstStyle>
          <a:p>
            <a:r>
              <a:rPr lang="en-US"/>
              <a:t>Footer</a:t>
            </a:r>
            <a:endParaRPr lang="en-US" dirty="0"/>
          </a:p>
        </p:txBody>
      </p:sp>
    </p:spTree>
    <p:extLst>
      <p:ext uri="{BB962C8B-B14F-4D97-AF65-F5344CB8AC3E}">
        <p14:creationId xmlns:p14="http://schemas.microsoft.com/office/powerpoint/2010/main" val="66383327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ftr="0" dt="0"/>
  <p:txStyles>
    <p:titleStyle>
      <a:lvl1pPr algn="l" defTabSz="457200" rtl="0" eaLnBrk="1" latinLnBrk="0" hangingPunct="1">
        <a:spcBef>
          <a:spcPct val="0"/>
        </a:spcBef>
        <a:buNone/>
        <a:defRPr sz="4000" b="1" u="none" kern="1200" cap="all">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b="0" i="0" kern="1200" baseline="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2800" b="0" i="0" kern="1200" baseline="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2400" b="0" i="0" kern="1200" baseline="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2000" b="0" i="0" kern="1200" baseline="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2000" b="0" i="0" kern="1200" baseline="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cholar.google.com/" TargetMode="Externa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images.google.com/?gws_rd=ssl" TargetMode="External"/><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C1405-C116-4871-9472-1E11F747DD39}"/>
              </a:ext>
            </a:extLst>
          </p:cNvPr>
          <p:cNvSpPr>
            <a:spLocks noGrp="1"/>
          </p:cNvSpPr>
          <p:nvPr>
            <p:ph type="ctrTitle"/>
          </p:nvPr>
        </p:nvSpPr>
        <p:spPr/>
        <p:txBody>
          <a:bodyPr/>
          <a:lstStyle/>
          <a:p>
            <a:r>
              <a:rPr lang="en-US" dirty="0"/>
              <a:t>Data Analysis: Online Scavenger Hunt Participation Project</a:t>
            </a:r>
          </a:p>
        </p:txBody>
      </p:sp>
      <p:sp>
        <p:nvSpPr>
          <p:cNvPr id="3" name="Subtitle 2">
            <a:extLst>
              <a:ext uri="{FF2B5EF4-FFF2-40B4-BE49-F238E27FC236}">
                <a16:creationId xmlns:a16="http://schemas.microsoft.com/office/drawing/2014/main" id="{54EA8218-3078-4420-99C8-DEFF6737CA45}"/>
              </a:ext>
            </a:extLst>
          </p:cNvPr>
          <p:cNvSpPr>
            <a:spLocks noGrp="1"/>
          </p:cNvSpPr>
          <p:nvPr>
            <p:ph type="subTitle" idx="1"/>
          </p:nvPr>
        </p:nvSpPr>
        <p:spPr/>
        <p:txBody>
          <a:bodyPr/>
          <a:lstStyle/>
          <a:p>
            <a:r>
              <a:rPr lang="en-US" dirty="0"/>
              <a:t>Airplane Disasters Problem</a:t>
            </a:r>
          </a:p>
          <a:p>
            <a:r>
              <a:rPr lang="en-US" dirty="0"/>
              <a:t>Railroad Disasters Problem</a:t>
            </a:r>
          </a:p>
          <a:p>
            <a:r>
              <a:rPr lang="en-US" dirty="0"/>
              <a:t>WV Mining </a:t>
            </a:r>
            <a:r>
              <a:rPr lang="en-US"/>
              <a:t>Disasters Problem</a:t>
            </a:r>
            <a:endParaRPr lang="en-US" dirty="0"/>
          </a:p>
        </p:txBody>
      </p:sp>
    </p:spTree>
    <p:extLst>
      <p:ext uri="{BB962C8B-B14F-4D97-AF65-F5344CB8AC3E}">
        <p14:creationId xmlns:p14="http://schemas.microsoft.com/office/powerpoint/2010/main" val="2121154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90582-2365-2A4A-A880-AC786DAB667B}"/>
              </a:ext>
            </a:extLst>
          </p:cNvPr>
          <p:cNvSpPr>
            <a:spLocks noGrp="1"/>
          </p:cNvSpPr>
          <p:nvPr>
            <p:ph type="title"/>
          </p:nvPr>
        </p:nvSpPr>
        <p:spPr/>
        <p:txBody>
          <a:bodyPr/>
          <a:lstStyle/>
          <a:p>
            <a:r>
              <a:rPr lang="en-US" dirty="0"/>
              <a:t>Locate scholarly articles</a:t>
            </a:r>
          </a:p>
        </p:txBody>
      </p:sp>
      <p:sp>
        <p:nvSpPr>
          <p:cNvPr id="3" name="Content Placeholder 2">
            <a:extLst>
              <a:ext uri="{FF2B5EF4-FFF2-40B4-BE49-F238E27FC236}">
                <a16:creationId xmlns:a16="http://schemas.microsoft.com/office/drawing/2014/main" id="{54F557B5-FB77-8C4D-9893-E687ECE751D1}"/>
              </a:ext>
            </a:extLst>
          </p:cNvPr>
          <p:cNvSpPr>
            <a:spLocks noGrp="1"/>
          </p:cNvSpPr>
          <p:nvPr>
            <p:ph sz="half" idx="1"/>
          </p:nvPr>
        </p:nvSpPr>
        <p:spPr/>
        <p:txBody>
          <a:bodyPr>
            <a:normAutofit lnSpcReduction="10000"/>
          </a:bodyPr>
          <a:lstStyle/>
          <a:p>
            <a:r>
              <a:rPr lang="en-US" dirty="0">
                <a:hlinkClick r:id="rId2"/>
              </a:rPr>
              <a:t>Google Scholar</a:t>
            </a:r>
            <a:r>
              <a:rPr lang="en-US" dirty="0"/>
              <a:t> is a search engine for scholarly articles in all research areas.</a:t>
            </a:r>
          </a:p>
          <a:p>
            <a:pPr lvl="1"/>
            <a:r>
              <a:rPr lang="en-US" dirty="0"/>
              <a:t>A search is conducted just like a regular google search, but results will only display scholarly articles</a:t>
            </a:r>
          </a:p>
          <a:p>
            <a:pPr lvl="1"/>
            <a:r>
              <a:rPr lang="en-US" dirty="0"/>
              <a:t>Links on the right side provide direct access to entire articles while main result links may only lead to article abstracts</a:t>
            </a:r>
          </a:p>
        </p:txBody>
      </p:sp>
      <p:pic>
        <p:nvPicPr>
          <p:cNvPr id="6" name="Content Placeholder 5">
            <a:extLst>
              <a:ext uri="{FF2B5EF4-FFF2-40B4-BE49-F238E27FC236}">
                <a16:creationId xmlns:a16="http://schemas.microsoft.com/office/drawing/2014/main" id="{F6B53D30-111A-B742-9288-A4271503FE9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97600" y="1788027"/>
            <a:ext cx="5384800" cy="3586745"/>
          </a:xfrm>
        </p:spPr>
      </p:pic>
      <p:sp>
        <p:nvSpPr>
          <p:cNvPr id="4" name="Slide Number Placeholder 3">
            <a:extLst>
              <a:ext uri="{FF2B5EF4-FFF2-40B4-BE49-F238E27FC236}">
                <a16:creationId xmlns:a16="http://schemas.microsoft.com/office/drawing/2014/main" id="{59F638D6-C0BD-41C2-A936-EFD16148A315}"/>
              </a:ext>
            </a:extLst>
          </p:cNvPr>
          <p:cNvSpPr>
            <a:spLocks noGrp="1"/>
          </p:cNvSpPr>
          <p:nvPr>
            <p:ph type="sldNum" sz="quarter" idx="10"/>
          </p:nvPr>
        </p:nvSpPr>
        <p:spPr/>
        <p:txBody>
          <a:bodyPr/>
          <a:lstStyle/>
          <a:p>
            <a:fld id="{39D22E91-4D05-43F1-8C8B-1A9C08A6C3C0}" type="slidenum">
              <a:rPr lang="en-US" smtClean="0"/>
              <a:pPr/>
              <a:t>10</a:t>
            </a:fld>
            <a:endParaRPr lang="en-US" dirty="0"/>
          </a:p>
        </p:txBody>
      </p:sp>
    </p:spTree>
    <p:extLst>
      <p:ext uri="{BB962C8B-B14F-4D97-AF65-F5344CB8AC3E}">
        <p14:creationId xmlns:p14="http://schemas.microsoft.com/office/powerpoint/2010/main" val="3257701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4705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278244-07F0-48D6-8762-4F113C88A7CB}"/>
              </a:ext>
            </a:extLst>
          </p:cNvPr>
          <p:cNvSpPr>
            <a:spLocks noGrp="1"/>
          </p:cNvSpPr>
          <p:nvPr>
            <p:ph idx="1"/>
          </p:nvPr>
        </p:nvSpPr>
        <p:spPr/>
        <p:txBody>
          <a:bodyPr/>
          <a:lstStyle/>
          <a:p>
            <a:pPr fontAlgn="base"/>
            <a:r>
              <a:rPr lang="en-US" dirty="0"/>
              <a:t>Search </a:t>
            </a:r>
            <a:r>
              <a:rPr lang="en-US"/>
              <a:t>using phrases </a:t>
            </a:r>
            <a:endParaRPr lang="en-US" dirty="0"/>
          </a:p>
          <a:p>
            <a:pPr fontAlgn="base"/>
            <a:r>
              <a:rPr lang="en-US" dirty="0"/>
              <a:t>Restrict searches to a specific website</a:t>
            </a:r>
          </a:p>
          <a:p>
            <a:pPr fontAlgn="base"/>
            <a:r>
              <a:rPr lang="en-US" dirty="0"/>
              <a:t>Restrict searches to a specific file type</a:t>
            </a:r>
          </a:p>
          <a:p>
            <a:pPr fontAlgn="base"/>
            <a:r>
              <a:rPr lang="en-US" dirty="0"/>
              <a:t>Exclude results from a search</a:t>
            </a:r>
          </a:p>
          <a:p>
            <a:pPr fontAlgn="base"/>
            <a:r>
              <a:rPr lang="en-US" dirty="0"/>
              <a:t>Search for images</a:t>
            </a:r>
          </a:p>
          <a:p>
            <a:pPr fontAlgn="base"/>
            <a:r>
              <a:rPr lang="en-US" dirty="0"/>
              <a:t>Search for newspaper articles</a:t>
            </a:r>
          </a:p>
          <a:p>
            <a:pPr fontAlgn="base"/>
            <a:r>
              <a:rPr lang="en-US" dirty="0"/>
              <a:t>Locate scholarly articles</a:t>
            </a:r>
          </a:p>
        </p:txBody>
      </p:sp>
      <p:sp>
        <p:nvSpPr>
          <p:cNvPr id="2" name="Title 1">
            <a:extLst>
              <a:ext uri="{FF2B5EF4-FFF2-40B4-BE49-F238E27FC236}">
                <a16:creationId xmlns:a16="http://schemas.microsoft.com/office/drawing/2014/main" id="{0C432877-62B8-41E6-9B5B-4BF32F18E411}"/>
              </a:ext>
            </a:extLst>
          </p:cNvPr>
          <p:cNvSpPr>
            <a:spLocks noGrp="1"/>
          </p:cNvSpPr>
          <p:nvPr>
            <p:ph type="title"/>
          </p:nvPr>
        </p:nvSpPr>
        <p:spPr/>
        <p:txBody>
          <a:bodyPr/>
          <a:lstStyle/>
          <a:p>
            <a:r>
              <a:rPr lang="en-US" dirty="0"/>
              <a:t>Topics Covered</a:t>
            </a:r>
          </a:p>
        </p:txBody>
      </p:sp>
      <p:sp>
        <p:nvSpPr>
          <p:cNvPr id="4" name="Slide Number Placeholder 3">
            <a:extLst>
              <a:ext uri="{FF2B5EF4-FFF2-40B4-BE49-F238E27FC236}">
                <a16:creationId xmlns:a16="http://schemas.microsoft.com/office/drawing/2014/main" id="{D5B93B42-27CB-49A2-84F1-999B9102A9F3}"/>
              </a:ext>
            </a:extLst>
          </p:cNvPr>
          <p:cNvSpPr>
            <a:spLocks noGrp="1"/>
          </p:cNvSpPr>
          <p:nvPr>
            <p:ph type="sldNum" sz="quarter" idx="10"/>
          </p:nvPr>
        </p:nvSpPr>
        <p:spPr/>
        <p:txBody>
          <a:bodyPr/>
          <a:lstStyle/>
          <a:p>
            <a:fld id="{39D22E91-4D05-43F1-8C8B-1A9C08A6C3C0}" type="slidenum">
              <a:rPr lang="en-US" smtClean="0"/>
              <a:pPr/>
              <a:t>2</a:t>
            </a:fld>
            <a:endParaRPr lang="en-US"/>
          </a:p>
        </p:txBody>
      </p:sp>
    </p:spTree>
    <p:extLst>
      <p:ext uri="{BB962C8B-B14F-4D97-AF65-F5344CB8AC3E}">
        <p14:creationId xmlns:p14="http://schemas.microsoft.com/office/powerpoint/2010/main" val="1844110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961EC-52A8-5243-8639-53E58E35145C}"/>
              </a:ext>
            </a:extLst>
          </p:cNvPr>
          <p:cNvSpPr>
            <a:spLocks noGrp="1"/>
          </p:cNvSpPr>
          <p:nvPr>
            <p:ph type="title"/>
          </p:nvPr>
        </p:nvSpPr>
        <p:spPr/>
        <p:txBody>
          <a:bodyPr/>
          <a:lstStyle/>
          <a:p>
            <a:r>
              <a:rPr lang="en-US" dirty="0"/>
              <a:t>Search Engines</a:t>
            </a:r>
          </a:p>
        </p:txBody>
      </p:sp>
      <p:sp>
        <p:nvSpPr>
          <p:cNvPr id="3" name="Content Placeholder 2">
            <a:extLst>
              <a:ext uri="{FF2B5EF4-FFF2-40B4-BE49-F238E27FC236}">
                <a16:creationId xmlns:a16="http://schemas.microsoft.com/office/drawing/2014/main" id="{8A897E2B-2480-5B45-85D2-79608843C5BD}"/>
              </a:ext>
            </a:extLst>
          </p:cNvPr>
          <p:cNvSpPr>
            <a:spLocks noGrp="1"/>
          </p:cNvSpPr>
          <p:nvPr>
            <p:ph idx="1"/>
          </p:nvPr>
        </p:nvSpPr>
        <p:spPr/>
        <p:txBody>
          <a:bodyPr>
            <a:normAutofit lnSpcReduction="10000"/>
          </a:bodyPr>
          <a:lstStyle/>
          <a:p>
            <a:pPr marL="0" indent="0">
              <a:buNone/>
            </a:pPr>
            <a:r>
              <a:rPr lang="en-US" dirty="0"/>
              <a:t>Search engines are software systems which are designed to search for information on the Internet.</a:t>
            </a:r>
          </a:p>
          <a:p>
            <a:pPr marL="0" indent="0">
              <a:buNone/>
            </a:pPr>
            <a:endParaRPr lang="en-US" dirty="0"/>
          </a:p>
          <a:p>
            <a:pPr marL="0" indent="0">
              <a:buNone/>
            </a:pPr>
            <a:endParaRPr lang="en-US" dirty="0"/>
          </a:p>
          <a:p>
            <a:pPr marL="0" indent="0">
              <a:buNone/>
            </a:pPr>
            <a:r>
              <a:rPr lang="en-US" dirty="0"/>
              <a:t>While Google, Yahoo, and Bing are the most popular search engines available for searching general information, there are also specialty search engines for searching academic research, vacation destinations, images, and much more. </a:t>
            </a:r>
          </a:p>
        </p:txBody>
      </p:sp>
      <p:pic>
        <p:nvPicPr>
          <p:cNvPr id="9" name="Picture 8">
            <a:extLst>
              <a:ext uri="{FF2B5EF4-FFF2-40B4-BE49-F238E27FC236}">
                <a16:creationId xmlns:a16="http://schemas.microsoft.com/office/drawing/2014/main" id="{BE72EA65-0CC1-1C45-90A7-47B01E84CE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3707" y="2590144"/>
            <a:ext cx="2273369" cy="783677"/>
          </a:xfrm>
          <a:prstGeom prst="rect">
            <a:avLst/>
          </a:prstGeom>
        </p:spPr>
      </p:pic>
      <p:pic>
        <p:nvPicPr>
          <p:cNvPr id="11" name="Picture 10">
            <a:extLst>
              <a:ext uri="{FF2B5EF4-FFF2-40B4-BE49-F238E27FC236}">
                <a16:creationId xmlns:a16="http://schemas.microsoft.com/office/drawing/2014/main" id="{1102A118-FD03-CE49-920F-38617BA726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7076" y="2596712"/>
            <a:ext cx="2398902" cy="777109"/>
          </a:xfrm>
          <a:prstGeom prst="rect">
            <a:avLst/>
          </a:prstGeom>
        </p:spPr>
      </p:pic>
      <p:pic>
        <p:nvPicPr>
          <p:cNvPr id="13" name="Picture 12">
            <a:extLst>
              <a:ext uri="{FF2B5EF4-FFF2-40B4-BE49-F238E27FC236}">
                <a16:creationId xmlns:a16="http://schemas.microsoft.com/office/drawing/2014/main" id="{DF3CE4A5-8AF0-FF44-8AED-56FB490AA6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0740" y="2596712"/>
            <a:ext cx="1574941" cy="777109"/>
          </a:xfrm>
          <a:prstGeom prst="rect">
            <a:avLst/>
          </a:prstGeom>
        </p:spPr>
      </p:pic>
      <p:sp>
        <p:nvSpPr>
          <p:cNvPr id="4" name="Slide Number Placeholder 3">
            <a:extLst>
              <a:ext uri="{FF2B5EF4-FFF2-40B4-BE49-F238E27FC236}">
                <a16:creationId xmlns:a16="http://schemas.microsoft.com/office/drawing/2014/main" id="{F92CAB37-DE23-425F-B561-F8BC310A26F8}"/>
              </a:ext>
            </a:extLst>
          </p:cNvPr>
          <p:cNvSpPr>
            <a:spLocks noGrp="1"/>
          </p:cNvSpPr>
          <p:nvPr>
            <p:ph type="sldNum" sz="quarter" idx="10"/>
          </p:nvPr>
        </p:nvSpPr>
        <p:spPr/>
        <p:txBody>
          <a:bodyPr/>
          <a:lstStyle/>
          <a:p>
            <a:fld id="{39D22E91-4D05-43F1-8C8B-1A9C08A6C3C0}" type="slidenum">
              <a:rPr lang="en-US" smtClean="0"/>
              <a:pPr/>
              <a:t>3</a:t>
            </a:fld>
            <a:endParaRPr lang="en-US"/>
          </a:p>
        </p:txBody>
      </p:sp>
    </p:spTree>
    <p:extLst>
      <p:ext uri="{BB962C8B-B14F-4D97-AF65-F5344CB8AC3E}">
        <p14:creationId xmlns:p14="http://schemas.microsoft.com/office/powerpoint/2010/main" val="2573108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8E629-2ACD-EB45-9755-306BCA26812C}"/>
              </a:ext>
            </a:extLst>
          </p:cNvPr>
          <p:cNvSpPr>
            <a:spLocks noGrp="1"/>
          </p:cNvSpPr>
          <p:nvPr>
            <p:ph type="title"/>
          </p:nvPr>
        </p:nvSpPr>
        <p:spPr/>
        <p:txBody>
          <a:bodyPr/>
          <a:lstStyle/>
          <a:p>
            <a:r>
              <a:rPr lang="en-US" dirty="0"/>
              <a:t>Search using phrases</a:t>
            </a:r>
          </a:p>
        </p:txBody>
      </p:sp>
      <p:sp>
        <p:nvSpPr>
          <p:cNvPr id="3" name="Content Placeholder 2">
            <a:extLst>
              <a:ext uri="{FF2B5EF4-FFF2-40B4-BE49-F238E27FC236}">
                <a16:creationId xmlns:a16="http://schemas.microsoft.com/office/drawing/2014/main" id="{619C660C-072C-414D-BF11-A9B23839BF68}"/>
              </a:ext>
            </a:extLst>
          </p:cNvPr>
          <p:cNvSpPr>
            <a:spLocks noGrp="1"/>
          </p:cNvSpPr>
          <p:nvPr>
            <p:ph sz="half" idx="1"/>
          </p:nvPr>
        </p:nvSpPr>
        <p:spPr/>
        <p:txBody>
          <a:bodyPr/>
          <a:lstStyle/>
          <a:p>
            <a:r>
              <a:rPr lang="en-US" dirty="0"/>
              <a:t>Using quotation marks around search phrases ensures that those phrases are included in your result.</a:t>
            </a:r>
          </a:p>
          <a:p>
            <a:pPr lvl="1"/>
            <a:r>
              <a:rPr lang="en-US" dirty="0"/>
              <a:t>For example, “airplane crash” only gives results containing this phrase</a:t>
            </a:r>
          </a:p>
        </p:txBody>
      </p:sp>
      <p:pic>
        <p:nvPicPr>
          <p:cNvPr id="9" name="Content Placeholder 8">
            <a:extLst>
              <a:ext uri="{FF2B5EF4-FFF2-40B4-BE49-F238E27FC236}">
                <a16:creationId xmlns:a16="http://schemas.microsoft.com/office/drawing/2014/main" id="{FD9FD53B-40F3-A545-A379-C46C22F6EDB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86350" y="1447800"/>
            <a:ext cx="4607300" cy="4267200"/>
          </a:xfrm>
        </p:spPr>
      </p:pic>
      <p:sp>
        <p:nvSpPr>
          <p:cNvPr id="4" name="Slide Number Placeholder 3">
            <a:extLst>
              <a:ext uri="{FF2B5EF4-FFF2-40B4-BE49-F238E27FC236}">
                <a16:creationId xmlns:a16="http://schemas.microsoft.com/office/drawing/2014/main" id="{BCC4CEE0-BBD7-4456-B7CB-42B5FAA4C7C0}"/>
              </a:ext>
            </a:extLst>
          </p:cNvPr>
          <p:cNvSpPr>
            <a:spLocks noGrp="1"/>
          </p:cNvSpPr>
          <p:nvPr>
            <p:ph type="sldNum" sz="quarter" idx="10"/>
          </p:nvPr>
        </p:nvSpPr>
        <p:spPr/>
        <p:txBody>
          <a:bodyPr/>
          <a:lstStyle/>
          <a:p>
            <a:fld id="{39D22E91-4D05-43F1-8C8B-1A9C08A6C3C0}" type="slidenum">
              <a:rPr lang="en-US" smtClean="0"/>
              <a:pPr/>
              <a:t>4</a:t>
            </a:fld>
            <a:endParaRPr lang="en-US" dirty="0"/>
          </a:p>
        </p:txBody>
      </p:sp>
    </p:spTree>
    <p:extLst>
      <p:ext uri="{BB962C8B-B14F-4D97-AF65-F5344CB8AC3E}">
        <p14:creationId xmlns:p14="http://schemas.microsoft.com/office/powerpoint/2010/main" val="1851917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1CF25-EC75-8D42-B5B8-180FA9922EF9}"/>
              </a:ext>
            </a:extLst>
          </p:cNvPr>
          <p:cNvSpPr>
            <a:spLocks noGrp="1"/>
          </p:cNvSpPr>
          <p:nvPr>
            <p:ph type="title"/>
          </p:nvPr>
        </p:nvSpPr>
        <p:spPr/>
        <p:txBody>
          <a:bodyPr/>
          <a:lstStyle/>
          <a:p>
            <a:r>
              <a:rPr lang="en-US" dirty="0"/>
              <a:t>Restrict searches to a specific website</a:t>
            </a:r>
          </a:p>
        </p:txBody>
      </p:sp>
      <p:sp>
        <p:nvSpPr>
          <p:cNvPr id="3" name="Content Placeholder 2">
            <a:extLst>
              <a:ext uri="{FF2B5EF4-FFF2-40B4-BE49-F238E27FC236}">
                <a16:creationId xmlns:a16="http://schemas.microsoft.com/office/drawing/2014/main" id="{6BAF83BB-30A5-344F-B106-53769D71F55C}"/>
              </a:ext>
            </a:extLst>
          </p:cNvPr>
          <p:cNvSpPr>
            <a:spLocks noGrp="1"/>
          </p:cNvSpPr>
          <p:nvPr>
            <p:ph sz="half" idx="1"/>
          </p:nvPr>
        </p:nvSpPr>
        <p:spPr/>
        <p:txBody>
          <a:bodyPr>
            <a:normAutofit lnSpcReduction="10000"/>
          </a:bodyPr>
          <a:lstStyle/>
          <a:p>
            <a:r>
              <a:rPr lang="en-US" dirty="0"/>
              <a:t>Most general search engines allow you to restrict searches to webpages and files within a specific website.</a:t>
            </a:r>
          </a:p>
          <a:p>
            <a:r>
              <a:rPr lang="en-US" dirty="0"/>
              <a:t>Use the search term </a:t>
            </a:r>
            <a:r>
              <a:rPr lang="en-US" dirty="0">
                <a:latin typeface="Consolas" panose="020B0609020204030204" pitchFamily="49" charset="0"/>
                <a:cs typeface="Courier New" panose="02070309020205020404" pitchFamily="49" charset="0"/>
              </a:rPr>
              <a:t>site: </a:t>
            </a:r>
            <a:r>
              <a:rPr lang="en-US" dirty="0"/>
              <a:t>followed by the domain of the website you wish to search</a:t>
            </a:r>
          </a:p>
          <a:p>
            <a:pPr lvl="1"/>
            <a:r>
              <a:rPr lang="en-US" dirty="0"/>
              <a:t>For example, if you want to search within the website of the NTSB, use </a:t>
            </a:r>
            <a:r>
              <a:rPr lang="en-US" dirty="0" err="1">
                <a:latin typeface="Consolas" panose="020B0609020204030204" pitchFamily="49" charset="0"/>
                <a:cs typeface="Courier New" panose="02070309020205020404" pitchFamily="49" charset="0"/>
              </a:rPr>
              <a:t>site:ntsb.gov</a:t>
            </a:r>
            <a:endParaRPr lang="en-US" dirty="0">
              <a:latin typeface="Consolas" panose="020B0609020204030204" pitchFamily="49" charset="0"/>
              <a:cs typeface="Courier New" panose="02070309020205020404" pitchFamily="49" charset="0"/>
            </a:endParaRPr>
          </a:p>
        </p:txBody>
      </p:sp>
      <p:pic>
        <p:nvPicPr>
          <p:cNvPr id="6" name="Content Placeholder 5">
            <a:extLst>
              <a:ext uri="{FF2B5EF4-FFF2-40B4-BE49-F238E27FC236}">
                <a16:creationId xmlns:a16="http://schemas.microsoft.com/office/drawing/2014/main" id="{AA63EE73-8F08-C04E-970D-89C87E619B5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26808" y="1447800"/>
            <a:ext cx="3926384" cy="4267200"/>
          </a:xfrm>
        </p:spPr>
      </p:pic>
      <p:sp>
        <p:nvSpPr>
          <p:cNvPr id="4" name="Slide Number Placeholder 3">
            <a:extLst>
              <a:ext uri="{FF2B5EF4-FFF2-40B4-BE49-F238E27FC236}">
                <a16:creationId xmlns:a16="http://schemas.microsoft.com/office/drawing/2014/main" id="{7D1B1680-191A-40D3-9311-5E37825B9C5C}"/>
              </a:ext>
            </a:extLst>
          </p:cNvPr>
          <p:cNvSpPr>
            <a:spLocks noGrp="1"/>
          </p:cNvSpPr>
          <p:nvPr>
            <p:ph type="sldNum" sz="quarter" idx="10"/>
          </p:nvPr>
        </p:nvSpPr>
        <p:spPr/>
        <p:txBody>
          <a:bodyPr/>
          <a:lstStyle/>
          <a:p>
            <a:fld id="{39D22E91-4D05-43F1-8C8B-1A9C08A6C3C0}" type="slidenum">
              <a:rPr lang="en-US" smtClean="0"/>
              <a:pPr/>
              <a:t>5</a:t>
            </a:fld>
            <a:endParaRPr lang="en-US" dirty="0"/>
          </a:p>
        </p:txBody>
      </p:sp>
    </p:spTree>
    <p:extLst>
      <p:ext uri="{BB962C8B-B14F-4D97-AF65-F5344CB8AC3E}">
        <p14:creationId xmlns:p14="http://schemas.microsoft.com/office/powerpoint/2010/main" val="1084691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1CF25-EC75-8D42-B5B8-180FA9922EF9}"/>
              </a:ext>
            </a:extLst>
          </p:cNvPr>
          <p:cNvSpPr>
            <a:spLocks noGrp="1"/>
          </p:cNvSpPr>
          <p:nvPr>
            <p:ph type="title"/>
          </p:nvPr>
        </p:nvSpPr>
        <p:spPr/>
        <p:txBody>
          <a:bodyPr/>
          <a:lstStyle/>
          <a:p>
            <a:r>
              <a:rPr lang="en-US" dirty="0"/>
              <a:t>Restrict searches to a specific Filetype</a:t>
            </a:r>
          </a:p>
        </p:txBody>
      </p:sp>
      <p:sp>
        <p:nvSpPr>
          <p:cNvPr id="3" name="Content Placeholder 2">
            <a:extLst>
              <a:ext uri="{FF2B5EF4-FFF2-40B4-BE49-F238E27FC236}">
                <a16:creationId xmlns:a16="http://schemas.microsoft.com/office/drawing/2014/main" id="{6BAF83BB-30A5-344F-B106-53769D71F55C}"/>
              </a:ext>
            </a:extLst>
          </p:cNvPr>
          <p:cNvSpPr>
            <a:spLocks noGrp="1"/>
          </p:cNvSpPr>
          <p:nvPr>
            <p:ph sz="half" idx="1"/>
          </p:nvPr>
        </p:nvSpPr>
        <p:spPr/>
        <p:txBody>
          <a:bodyPr>
            <a:normAutofit lnSpcReduction="10000"/>
          </a:bodyPr>
          <a:lstStyle/>
          <a:p>
            <a:r>
              <a:rPr lang="en-US" dirty="0"/>
              <a:t>Most general search engines allow you to restrict searches to specific filetypes.</a:t>
            </a:r>
          </a:p>
          <a:p>
            <a:r>
              <a:rPr lang="en-US" dirty="0"/>
              <a:t>Use the search term </a:t>
            </a:r>
            <a:r>
              <a:rPr lang="en-US" dirty="0">
                <a:latin typeface="Consolas" panose="020B0609020204030204" pitchFamily="49" charset="0"/>
              </a:rPr>
              <a:t>filetype:</a:t>
            </a:r>
            <a:r>
              <a:rPr lang="en-US" dirty="0"/>
              <a:t> followed by the extension of the filetype you wish to search for.</a:t>
            </a:r>
          </a:p>
          <a:p>
            <a:pPr lvl="1"/>
            <a:r>
              <a:rPr lang="en-US" dirty="0"/>
              <a:t>For example, if you want to search for PDF files, use </a:t>
            </a:r>
            <a:r>
              <a:rPr lang="en-US" dirty="0" err="1">
                <a:latin typeface="Consolas" panose="020B0609020204030204" pitchFamily="49" charset="0"/>
              </a:rPr>
              <a:t>filetype:pdf</a:t>
            </a:r>
            <a:endParaRPr lang="en-US" dirty="0">
              <a:latin typeface="Consolas" panose="020B0609020204030204" pitchFamily="49" charset="0"/>
            </a:endParaRPr>
          </a:p>
        </p:txBody>
      </p:sp>
      <p:pic>
        <p:nvPicPr>
          <p:cNvPr id="10" name="Content Placeholder 9">
            <a:extLst>
              <a:ext uri="{FF2B5EF4-FFF2-40B4-BE49-F238E27FC236}">
                <a16:creationId xmlns:a16="http://schemas.microsoft.com/office/drawing/2014/main" id="{26464E43-9ECC-A74F-9A1C-DB0BC8E2620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72244" y="1447800"/>
            <a:ext cx="4235512" cy="4267200"/>
          </a:xfrm>
        </p:spPr>
      </p:pic>
      <p:sp>
        <p:nvSpPr>
          <p:cNvPr id="4" name="Slide Number Placeholder 3">
            <a:extLst>
              <a:ext uri="{FF2B5EF4-FFF2-40B4-BE49-F238E27FC236}">
                <a16:creationId xmlns:a16="http://schemas.microsoft.com/office/drawing/2014/main" id="{E1102E9E-A2A3-424F-A06C-9DC354F25CB3}"/>
              </a:ext>
            </a:extLst>
          </p:cNvPr>
          <p:cNvSpPr>
            <a:spLocks noGrp="1"/>
          </p:cNvSpPr>
          <p:nvPr>
            <p:ph type="sldNum" sz="quarter" idx="10"/>
          </p:nvPr>
        </p:nvSpPr>
        <p:spPr/>
        <p:txBody>
          <a:bodyPr/>
          <a:lstStyle/>
          <a:p>
            <a:fld id="{39D22E91-4D05-43F1-8C8B-1A9C08A6C3C0}" type="slidenum">
              <a:rPr lang="en-US" smtClean="0"/>
              <a:pPr/>
              <a:t>6</a:t>
            </a:fld>
            <a:endParaRPr lang="en-US" dirty="0"/>
          </a:p>
        </p:txBody>
      </p:sp>
    </p:spTree>
    <p:extLst>
      <p:ext uri="{BB962C8B-B14F-4D97-AF65-F5344CB8AC3E}">
        <p14:creationId xmlns:p14="http://schemas.microsoft.com/office/powerpoint/2010/main" val="315617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4D31A-3219-874D-8855-CAB490B199B3}"/>
              </a:ext>
            </a:extLst>
          </p:cNvPr>
          <p:cNvSpPr>
            <a:spLocks noGrp="1"/>
          </p:cNvSpPr>
          <p:nvPr>
            <p:ph type="title"/>
          </p:nvPr>
        </p:nvSpPr>
        <p:spPr/>
        <p:txBody>
          <a:bodyPr/>
          <a:lstStyle/>
          <a:p>
            <a:r>
              <a:rPr lang="en-US" dirty="0"/>
              <a:t>Exclude results from a search</a:t>
            </a:r>
          </a:p>
        </p:txBody>
      </p:sp>
      <p:sp>
        <p:nvSpPr>
          <p:cNvPr id="3" name="Content Placeholder 2">
            <a:extLst>
              <a:ext uri="{FF2B5EF4-FFF2-40B4-BE49-F238E27FC236}">
                <a16:creationId xmlns:a16="http://schemas.microsoft.com/office/drawing/2014/main" id="{ECB8FC32-0497-BE4A-946E-46FB6380CE22}"/>
              </a:ext>
            </a:extLst>
          </p:cNvPr>
          <p:cNvSpPr>
            <a:spLocks noGrp="1"/>
          </p:cNvSpPr>
          <p:nvPr>
            <p:ph sz="half" idx="1"/>
          </p:nvPr>
        </p:nvSpPr>
        <p:spPr>
          <a:xfrm>
            <a:off x="609600" y="1447801"/>
            <a:ext cx="5384800" cy="4267200"/>
          </a:xfrm>
        </p:spPr>
        <p:txBody>
          <a:bodyPr>
            <a:normAutofit lnSpcReduction="10000"/>
          </a:bodyPr>
          <a:lstStyle/>
          <a:p>
            <a:r>
              <a:rPr lang="en-US" dirty="0"/>
              <a:t>Most general search engines allow you to exclude specific websites from search results.</a:t>
            </a:r>
          </a:p>
          <a:p>
            <a:r>
              <a:rPr lang="en-US" dirty="0"/>
              <a:t>Use the search term </a:t>
            </a:r>
            <a:r>
              <a:rPr lang="en-US" dirty="0">
                <a:latin typeface="Consolas" panose="020B0609020204030204" pitchFamily="49" charset="0"/>
              </a:rPr>
              <a:t>-site:</a:t>
            </a:r>
            <a:r>
              <a:rPr lang="en-US" dirty="0"/>
              <a:t> followed by the domain of the website you wish to exclude.</a:t>
            </a:r>
          </a:p>
          <a:p>
            <a:pPr lvl="1"/>
            <a:r>
              <a:rPr lang="en-US" dirty="0"/>
              <a:t>For example, if you want to exclude the Wikipedia website from your search results, use </a:t>
            </a:r>
            <a:br>
              <a:rPr lang="en-US" dirty="0"/>
            </a:br>
            <a:r>
              <a:rPr lang="en-US" dirty="0">
                <a:latin typeface="Consolas" panose="020B0609020204030204" pitchFamily="49" charset="0"/>
              </a:rPr>
              <a:t>-</a:t>
            </a:r>
            <a:r>
              <a:rPr lang="en-US" dirty="0" err="1">
                <a:latin typeface="Consolas" panose="020B0609020204030204" pitchFamily="49" charset="0"/>
              </a:rPr>
              <a:t>site:wikipedia.org</a:t>
            </a:r>
            <a:endParaRPr lang="en-US" dirty="0">
              <a:latin typeface="Consolas" panose="020B0609020204030204" pitchFamily="49" charset="0"/>
            </a:endParaRPr>
          </a:p>
          <a:p>
            <a:endParaRPr lang="en-US" dirty="0"/>
          </a:p>
        </p:txBody>
      </p:sp>
      <p:pic>
        <p:nvPicPr>
          <p:cNvPr id="6" name="Content Placeholder 5">
            <a:extLst>
              <a:ext uri="{FF2B5EF4-FFF2-40B4-BE49-F238E27FC236}">
                <a16:creationId xmlns:a16="http://schemas.microsoft.com/office/drawing/2014/main" id="{31514E0C-704C-DA4A-B1B7-ED059B677FC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56400" y="1447800"/>
            <a:ext cx="4267200" cy="4267200"/>
          </a:xfrm>
        </p:spPr>
      </p:pic>
      <p:sp>
        <p:nvSpPr>
          <p:cNvPr id="4" name="Slide Number Placeholder 3">
            <a:extLst>
              <a:ext uri="{FF2B5EF4-FFF2-40B4-BE49-F238E27FC236}">
                <a16:creationId xmlns:a16="http://schemas.microsoft.com/office/drawing/2014/main" id="{A1B00137-02A7-413A-B5CF-58DEC9D011C7}"/>
              </a:ext>
            </a:extLst>
          </p:cNvPr>
          <p:cNvSpPr>
            <a:spLocks noGrp="1"/>
          </p:cNvSpPr>
          <p:nvPr>
            <p:ph type="sldNum" sz="quarter" idx="10"/>
          </p:nvPr>
        </p:nvSpPr>
        <p:spPr/>
        <p:txBody>
          <a:bodyPr/>
          <a:lstStyle/>
          <a:p>
            <a:fld id="{39D22E91-4D05-43F1-8C8B-1A9C08A6C3C0}" type="slidenum">
              <a:rPr lang="en-US" smtClean="0"/>
              <a:pPr/>
              <a:t>7</a:t>
            </a:fld>
            <a:endParaRPr lang="en-US" dirty="0"/>
          </a:p>
        </p:txBody>
      </p:sp>
    </p:spTree>
    <p:extLst>
      <p:ext uri="{BB962C8B-B14F-4D97-AF65-F5344CB8AC3E}">
        <p14:creationId xmlns:p14="http://schemas.microsoft.com/office/powerpoint/2010/main" val="37704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A29C1-403A-D447-8D83-7CF38A83365D}"/>
              </a:ext>
            </a:extLst>
          </p:cNvPr>
          <p:cNvSpPr>
            <a:spLocks noGrp="1"/>
          </p:cNvSpPr>
          <p:nvPr>
            <p:ph type="title"/>
          </p:nvPr>
        </p:nvSpPr>
        <p:spPr/>
        <p:txBody>
          <a:bodyPr/>
          <a:lstStyle/>
          <a:p>
            <a:r>
              <a:rPr lang="en-US" dirty="0"/>
              <a:t>Search for Images</a:t>
            </a:r>
          </a:p>
        </p:txBody>
      </p:sp>
      <p:sp>
        <p:nvSpPr>
          <p:cNvPr id="3" name="Content Placeholder 2">
            <a:extLst>
              <a:ext uri="{FF2B5EF4-FFF2-40B4-BE49-F238E27FC236}">
                <a16:creationId xmlns:a16="http://schemas.microsoft.com/office/drawing/2014/main" id="{432C01F1-FFF4-D04F-B9E7-DFA6C4554BB2}"/>
              </a:ext>
            </a:extLst>
          </p:cNvPr>
          <p:cNvSpPr>
            <a:spLocks noGrp="1"/>
          </p:cNvSpPr>
          <p:nvPr>
            <p:ph sz="half" idx="1"/>
          </p:nvPr>
        </p:nvSpPr>
        <p:spPr/>
        <p:txBody>
          <a:bodyPr>
            <a:normAutofit fontScale="92500" lnSpcReduction="10000"/>
          </a:bodyPr>
          <a:lstStyle/>
          <a:p>
            <a:r>
              <a:rPr lang="en-US" dirty="0"/>
              <a:t>Image search engines, like </a:t>
            </a:r>
            <a:r>
              <a:rPr lang="en-US" dirty="0">
                <a:hlinkClick r:id="rId2"/>
              </a:rPr>
              <a:t>Google Images</a:t>
            </a:r>
            <a:r>
              <a:rPr lang="en-US" dirty="0"/>
              <a:t>, allow you search for images based on basic search terms.</a:t>
            </a:r>
          </a:p>
          <a:p>
            <a:pPr lvl="1"/>
            <a:r>
              <a:rPr lang="en-US" dirty="0"/>
              <a:t>For Google, search as you normally would, then click on the </a:t>
            </a:r>
            <a:r>
              <a:rPr lang="en-US" b="1" u="sng" dirty="0"/>
              <a:t>Images</a:t>
            </a:r>
            <a:r>
              <a:rPr lang="en-US" dirty="0"/>
              <a:t> tab located on the search results page.</a:t>
            </a:r>
          </a:p>
          <a:p>
            <a:r>
              <a:rPr lang="en-US" dirty="0"/>
              <a:t>Be careful about copyrights when reusing images. Some engines allow you to filter by license.</a:t>
            </a:r>
            <a:endParaRPr lang="en-US" b="1" dirty="0"/>
          </a:p>
        </p:txBody>
      </p:sp>
      <p:pic>
        <p:nvPicPr>
          <p:cNvPr id="6" name="Content Placeholder 5">
            <a:extLst>
              <a:ext uri="{FF2B5EF4-FFF2-40B4-BE49-F238E27FC236}">
                <a16:creationId xmlns:a16="http://schemas.microsoft.com/office/drawing/2014/main" id="{FD3B3F29-B6A7-374F-87C1-F8772E26A92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6000" y="1447801"/>
            <a:ext cx="3614434" cy="2293775"/>
          </a:xfrm>
        </p:spPr>
      </p:pic>
      <p:pic>
        <p:nvPicPr>
          <p:cNvPr id="12" name="Picture 11">
            <a:extLst>
              <a:ext uri="{FF2B5EF4-FFF2-40B4-BE49-F238E27FC236}">
                <a16:creationId xmlns:a16="http://schemas.microsoft.com/office/drawing/2014/main" id="{6B5614D7-AF48-C545-88D6-F0A5588E7E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1784" y="3200400"/>
            <a:ext cx="3465620" cy="2322241"/>
          </a:xfrm>
          <a:prstGeom prst="rect">
            <a:avLst/>
          </a:prstGeom>
        </p:spPr>
      </p:pic>
      <p:sp>
        <p:nvSpPr>
          <p:cNvPr id="4" name="Slide Number Placeholder 3">
            <a:extLst>
              <a:ext uri="{FF2B5EF4-FFF2-40B4-BE49-F238E27FC236}">
                <a16:creationId xmlns:a16="http://schemas.microsoft.com/office/drawing/2014/main" id="{76205048-DCE7-408B-9BBA-A8B8A239DB5C}"/>
              </a:ext>
            </a:extLst>
          </p:cNvPr>
          <p:cNvSpPr>
            <a:spLocks noGrp="1"/>
          </p:cNvSpPr>
          <p:nvPr>
            <p:ph type="sldNum" sz="quarter" idx="10"/>
          </p:nvPr>
        </p:nvSpPr>
        <p:spPr/>
        <p:txBody>
          <a:bodyPr/>
          <a:lstStyle/>
          <a:p>
            <a:fld id="{39D22E91-4D05-43F1-8C8B-1A9C08A6C3C0}" type="slidenum">
              <a:rPr lang="en-US" smtClean="0"/>
              <a:pPr/>
              <a:t>8</a:t>
            </a:fld>
            <a:endParaRPr lang="en-US" dirty="0"/>
          </a:p>
        </p:txBody>
      </p:sp>
    </p:spTree>
    <p:extLst>
      <p:ext uri="{BB962C8B-B14F-4D97-AF65-F5344CB8AC3E}">
        <p14:creationId xmlns:p14="http://schemas.microsoft.com/office/powerpoint/2010/main" val="2878963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99EC7-6844-2947-9CC5-E3C17122BA3A}"/>
              </a:ext>
            </a:extLst>
          </p:cNvPr>
          <p:cNvSpPr>
            <a:spLocks noGrp="1"/>
          </p:cNvSpPr>
          <p:nvPr>
            <p:ph type="title"/>
          </p:nvPr>
        </p:nvSpPr>
        <p:spPr/>
        <p:txBody>
          <a:bodyPr/>
          <a:lstStyle/>
          <a:p>
            <a:r>
              <a:rPr lang="en-US" dirty="0"/>
              <a:t>Search for Newspaper articles</a:t>
            </a:r>
          </a:p>
        </p:txBody>
      </p:sp>
      <p:sp>
        <p:nvSpPr>
          <p:cNvPr id="3" name="Content Placeholder 2">
            <a:extLst>
              <a:ext uri="{FF2B5EF4-FFF2-40B4-BE49-F238E27FC236}">
                <a16:creationId xmlns:a16="http://schemas.microsoft.com/office/drawing/2014/main" id="{A653F158-E5C7-5546-9B84-91BAB95D371A}"/>
              </a:ext>
            </a:extLst>
          </p:cNvPr>
          <p:cNvSpPr>
            <a:spLocks noGrp="1"/>
          </p:cNvSpPr>
          <p:nvPr>
            <p:ph sz="half" idx="1"/>
          </p:nvPr>
        </p:nvSpPr>
        <p:spPr/>
        <p:txBody>
          <a:bodyPr/>
          <a:lstStyle/>
          <a:p>
            <a:r>
              <a:rPr lang="en-US" dirty="0"/>
              <a:t>LexisNexis Academic is a large commercial database containing historical newspaper articles from around the world. </a:t>
            </a:r>
          </a:p>
          <a:p>
            <a:r>
              <a:rPr lang="en-US" dirty="0"/>
              <a:t>In the </a:t>
            </a:r>
            <a:r>
              <a:rPr lang="en-US" i="1" dirty="0"/>
              <a:t>Search in all News for </a:t>
            </a:r>
            <a:r>
              <a:rPr lang="en-US" dirty="0"/>
              <a:t>box, enter your search terms and click </a:t>
            </a:r>
            <a:r>
              <a:rPr lang="en-US" b="1" u="sng" dirty="0"/>
              <a:t>Search</a:t>
            </a:r>
            <a:r>
              <a:rPr lang="en-US" dirty="0"/>
              <a:t>.</a:t>
            </a:r>
            <a:endParaRPr lang="en-US" b="1" dirty="0"/>
          </a:p>
          <a:p>
            <a:endParaRPr lang="en-US" dirty="0"/>
          </a:p>
        </p:txBody>
      </p:sp>
      <p:pic>
        <p:nvPicPr>
          <p:cNvPr id="6" name="Content Placeholder 5">
            <a:extLst>
              <a:ext uri="{FF2B5EF4-FFF2-40B4-BE49-F238E27FC236}">
                <a16:creationId xmlns:a16="http://schemas.microsoft.com/office/drawing/2014/main" id="{154F8155-EFB7-FF40-A633-AC06C2B9D1F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94400" y="1447801"/>
            <a:ext cx="4232988" cy="1403099"/>
          </a:xfrm>
        </p:spPr>
      </p:pic>
      <p:pic>
        <p:nvPicPr>
          <p:cNvPr id="8" name="Picture 7">
            <a:extLst>
              <a:ext uri="{FF2B5EF4-FFF2-40B4-BE49-F238E27FC236}">
                <a16:creationId xmlns:a16="http://schemas.microsoft.com/office/drawing/2014/main" id="{64325BA0-CD77-B940-A806-57BFE65AE5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4400" y="3003302"/>
            <a:ext cx="5018997" cy="2711700"/>
          </a:xfrm>
          <a:prstGeom prst="rect">
            <a:avLst/>
          </a:prstGeom>
        </p:spPr>
      </p:pic>
      <p:sp>
        <p:nvSpPr>
          <p:cNvPr id="4" name="Slide Number Placeholder 3">
            <a:extLst>
              <a:ext uri="{FF2B5EF4-FFF2-40B4-BE49-F238E27FC236}">
                <a16:creationId xmlns:a16="http://schemas.microsoft.com/office/drawing/2014/main" id="{F909018D-01F1-4F23-A2F1-2F9D1C96205D}"/>
              </a:ext>
            </a:extLst>
          </p:cNvPr>
          <p:cNvSpPr>
            <a:spLocks noGrp="1"/>
          </p:cNvSpPr>
          <p:nvPr>
            <p:ph type="sldNum" sz="quarter" idx="10"/>
          </p:nvPr>
        </p:nvSpPr>
        <p:spPr/>
        <p:txBody>
          <a:bodyPr/>
          <a:lstStyle/>
          <a:p>
            <a:fld id="{39D22E91-4D05-43F1-8C8B-1A9C08A6C3C0}" type="slidenum">
              <a:rPr lang="en-US" smtClean="0"/>
              <a:pPr/>
              <a:t>9</a:t>
            </a:fld>
            <a:endParaRPr lang="en-US" dirty="0"/>
          </a:p>
        </p:txBody>
      </p:sp>
    </p:spTree>
    <p:extLst>
      <p:ext uri="{BB962C8B-B14F-4D97-AF65-F5344CB8AC3E}">
        <p14:creationId xmlns:p14="http://schemas.microsoft.com/office/powerpoint/2010/main" val="216884744"/>
      </p:ext>
    </p:extLst>
  </p:cSld>
  <p:clrMapOvr>
    <a:masterClrMapping/>
  </p:clrMapOvr>
</p:sld>
</file>

<file path=ppt/theme/theme1.xml><?xml version="1.0" encoding="utf-8"?>
<a:theme xmlns:a="http://schemas.openxmlformats.org/drawingml/2006/main" name="CS101 Theme - Gold Variant">
  <a:themeElements>
    <a:clrScheme name="WVU">
      <a:dk1>
        <a:srgbClr val="000000"/>
      </a:dk1>
      <a:lt1>
        <a:sysClr val="window" lastClr="FFFFFF"/>
      </a:lt1>
      <a:dk2>
        <a:srgbClr val="002855"/>
      </a:dk2>
      <a:lt2>
        <a:srgbClr val="E0E0E0"/>
      </a:lt2>
      <a:accent1>
        <a:srgbClr val="EEB211"/>
      </a:accent1>
      <a:accent2>
        <a:srgbClr val="0033A0"/>
      </a:accent2>
      <a:accent3>
        <a:srgbClr val="4B3D2A"/>
      </a:accent3>
      <a:accent4>
        <a:srgbClr val="ED8B00"/>
      </a:accent4>
      <a:accent5>
        <a:srgbClr val="BE3A34"/>
      </a:accent5>
      <a:accent6>
        <a:srgbClr val="0D5257"/>
      </a:accent6>
      <a:hlink>
        <a:srgbClr val="005EB8"/>
      </a:hlink>
      <a:folHlink>
        <a:srgbClr val="005EB8"/>
      </a:folHlink>
    </a:clrScheme>
    <a:fontScheme name="WV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S101 Presentation Template 16x9.potx" id="{23D45651-395F-493E-81CF-603CEB7D461D}" vid="{DF2EAD57-A6DC-4044-8693-A620B407118C}"/>
    </a:ext>
  </a:extLst>
</a:theme>
</file>

<file path=ppt/theme/theme2.xml><?xml version="1.0" encoding="utf-8"?>
<a:theme xmlns:a="http://schemas.openxmlformats.org/drawingml/2006/main" name="CS101 Theme - Blue Variant">
  <a:themeElements>
    <a:clrScheme name="WVU">
      <a:dk1>
        <a:srgbClr val="000000"/>
      </a:dk1>
      <a:lt1>
        <a:sysClr val="window" lastClr="FFFFFF"/>
      </a:lt1>
      <a:dk2>
        <a:srgbClr val="002855"/>
      </a:dk2>
      <a:lt2>
        <a:srgbClr val="E0E0E0"/>
      </a:lt2>
      <a:accent1>
        <a:srgbClr val="EEB211"/>
      </a:accent1>
      <a:accent2>
        <a:srgbClr val="0033A0"/>
      </a:accent2>
      <a:accent3>
        <a:srgbClr val="4B3D2A"/>
      </a:accent3>
      <a:accent4>
        <a:srgbClr val="ED8B00"/>
      </a:accent4>
      <a:accent5>
        <a:srgbClr val="BE3A34"/>
      </a:accent5>
      <a:accent6>
        <a:srgbClr val="0D5257"/>
      </a:accent6>
      <a:hlink>
        <a:srgbClr val="005EB8"/>
      </a:hlink>
      <a:folHlink>
        <a:srgbClr val="005EB8"/>
      </a:folHlink>
    </a:clrScheme>
    <a:fontScheme name="WV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S101 Presentation Template 16x9.potx" id="{23D45651-395F-493E-81CF-603CEB7D461D}" vid="{2AAC0707-5A01-4FBA-AC82-9B19E979679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CS101 Presentation Template 16x9</Template>
  <TotalTime>562</TotalTime>
  <Words>474</Words>
  <Application>Microsoft Macintosh PowerPoint</Application>
  <PresentationFormat>Widescreen</PresentationFormat>
  <Paragraphs>52</Paragraphs>
  <Slides>11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Calibri</vt:lpstr>
      <vt:lpstr>Consolas</vt:lpstr>
      <vt:lpstr>CS101 Theme - Gold Variant</vt:lpstr>
      <vt:lpstr>CS101 Theme - Blue Variant</vt:lpstr>
      <vt:lpstr>Data Analysis: Online Scavenger Hunt Participation Project</vt:lpstr>
      <vt:lpstr>Topics Covered</vt:lpstr>
      <vt:lpstr>Search Engines</vt:lpstr>
      <vt:lpstr>Search using phrases</vt:lpstr>
      <vt:lpstr>Restrict searches to a specific website</vt:lpstr>
      <vt:lpstr>Restrict searches to a specific Filetype</vt:lpstr>
      <vt:lpstr>Exclude results from a search</vt:lpstr>
      <vt:lpstr>Search for Images</vt:lpstr>
      <vt:lpstr>Search for Newspaper articles</vt:lpstr>
      <vt:lpstr>Locate scholarly articles</vt:lpstr>
      <vt:lpstr>PowerPoint Presentation</vt:lpstr>
    </vt:vector>
  </TitlesOfParts>
  <Manager/>
  <Company>West Virginia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Scavenger Hunt Participation Project</dc:title>
  <dc:subject/>
  <dc:creator>Computer Science 101</dc:creator>
  <cp:keywords/>
  <dc:description/>
  <cp:lastModifiedBy>Gary Newberry</cp:lastModifiedBy>
  <cp:revision>120</cp:revision>
  <dcterms:created xsi:type="dcterms:W3CDTF">2018-01-04T16:33:29Z</dcterms:created>
  <dcterms:modified xsi:type="dcterms:W3CDTF">2019-01-06T19:40:21Z</dcterms:modified>
  <cp:category/>
</cp:coreProperties>
</file>