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60" r:id="rId4"/>
  </p:sldMasterIdLst>
  <p:notesMasterIdLst>
    <p:notesMasterId r:id="rId12"/>
  </p:notesMasterIdLst>
  <p:sldIdLst>
    <p:sldId id="256" r:id="rId5"/>
    <p:sldId id="257" r:id="rId6"/>
    <p:sldId id="258" r:id="rId7"/>
    <p:sldId id="259" r:id="rId8"/>
    <p:sldId id="260" r:id="rId9"/>
    <p:sldId id="261" r:id="rId10"/>
    <p:sldId id="262" r:id="rId11"/>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D1F24AC2-9FBC-484E-8CAD-C21075A2B1E0}" v="8" dt="2025-07-31T22:59:31.543"/>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95" autoAdjust="0"/>
    <p:restoredTop sz="94660"/>
  </p:normalViewPr>
  <p:slideViewPr>
    <p:cSldViewPr snapToGrid="0">
      <p:cViewPr varScale="1">
        <p:scale>
          <a:sx n="101" d="100"/>
          <a:sy n="101" d="100"/>
        </p:scale>
        <p:origin x="912" y="10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presProps" Target="presProps.xml"/><Relationship Id="rId18" Type="http://schemas.microsoft.com/office/2015/10/relationships/revisionInfo" Target="revisionInfo.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notesMaster" Target="notesMasters/notesMaster1.xml"/><Relationship Id="rId17"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theme" Target="theme/theme1.xml"/><Relationship Id="rId10" Type="http://schemas.openxmlformats.org/officeDocument/2006/relationships/slide" Target="slides/slide6.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Brian Powell" userId="6ee71233-9879-4c3c-8ef9-2fa905eb1774" providerId="ADAL" clId="{D1F24AC2-9FBC-484E-8CAD-C21075A2B1E0}"/>
    <pc:docChg chg="custSel modSld modMainMaster">
      <pc:chgData name="Brian Powell" userId="6ee71233-9879-4c3c-8ef9-2fa905eb1774" providerId="ADAL" clId="{D1F24AC2-9FBC-484E-8CAD-C21075A2B1E0}" dt="2025-07-31T22:59:00.870" v="781" actId="1076"/>
      <pc:docMkLst>
        <pc:docMk/>
      </pc:docMkLst>
      <pc:sldChg chg="modTransition">
        <pc:chgData name="Brian Powell" userId="6ee71233-9879-4c3c-8ef9-2fa905eb1774" providerId="ADAL" clId="{D1F24AC2-9FBC-484E-8CAD-C21075A2B1E0}" dt="2025-07-31T22:57:43.853" v="773"/>
        <pc:sldMkLst>
          <pc:docMk/>
          <pc:sldMk cId="3606180038" sldId="256"/>
        </pc:sldMkLst>
      </pc:sldChg>
      <pc:sldChg chg="addSp delSp modSp mod modTransition modAnim">
        <pc:chgData name="Brian Powell" userId="6ee71233-9879-4c3c-8ef9-2fa905eb1774" providerId="ADAL" clId="{D1F24AC2-9FBC-484E-8CAD-C21075A2B1E0}" dt="2025-07-31T22:57:43.853" v="773"/>
        <pc:sldMkLst>
          <pc:docMk/>
          <pc:sldMk cId="178744994" sldId="257"/>
        </pc:sldMkLst>
        <pc:spChg chg="mod">
          <ac:chgData name="Brian Powell" userId="6ee71233-9879-4c3c-8ef9-2fa905eb1774" providerId="ADAL" clId="{D1F24AC2-9FBC-484E-8CAD-C21075A2B1E0}" dt="2025-07-31T22:46:29.709" v="14" actId="20577"/>
          <ac:spMkLst>
            <pc:docMk/>
            <pc:sldMk cId="178744994" sldId="257"/>
            <ac:spMk id="4" creationId="{F7C9E6BD-2E3F-833F-630A-5579D10DFFD9}"/>
          </ac:spMkLst>
        </pc:spChg>
        <pc:spChg chg="add del mod">
          <ac:chgData name="Brian Powell" userId="6ee71233-9879-4c3c-8ef9-2fa905eb1774" providerId="ADAL" clId="{D1F24AC2-9FBC-484E-8CAD-C21075A2B1E0}" dt="2025-07-31T22:47:14.230" v="17"/>
          <ac:spMkLst>
            <pc:docMk/>
            <pc:sldMk cId="178744994" sldId="257"/>
            <ac:spMk id="8" creationId="{59A55843-1084-EE49-7145-5EF0DBFEE604}"/>
          </ac:spMkLst>
        </pc:spChg>
        <pc:graphicFrameChg chg="del">
          <ac:chgData name="Brian Powell" userId="6ee71233-9879-4c3c-8ef9-2fa905eb1774" providerId="ADAL" clId="{D1F24AC2-9FBC-484E-8CAD-C21075A2B1E0}" dt="2025-07-31T22:47:05.655" v="15" actId="478"/>
          <ac:graphicFrameMkLst>
            <pc:docMk/>
            <pc:sldMk cId="178744994" sldId="257"/>
            <ac:graphicFrameMk id="6" creationId="{B57C11D8-CD36-D40A-FD39-F59E0DC94FF0}"/>
          </ac:graphicFrameMkLst>
        </pc:graphicFrameChg>
        <pc:graphicFrameChg chg="add mod">
          <ac:chgData name="Brian Powell" userId="6ee71233-9879-4c3c-8ef9-2fa905eb1774" providerId="ADAL" clId="{D1F24AC2-9FBC-484E-8CAD-C21075A2B1E0}" dt="2025-07-31T22:47:14.230" v="17"/>
          <ac:graphicFrameMkLst>
            <pc:docMk/>
            <pc:sldMk cId="178744994" sldId="257"/>
            <ac:graphicFrameMk id="9" creationId="{B57C11D8-CD36-D40A-FD39-F59E0DC94FF0}"/>
          </ac:graphicFrameMkLst>
        </pc:graphicFrameChg>
      </pc:sldChg>
      <pc:sldChg chg="modTransition">
        <pc:chgData name="Brian Powell" userId="6ee71233-9879-4c3c-8ef9-2fa905eb1774" providerId="ADAL" clId="{D1F24AC2-9FBC-484E-8CAD-C21075A2B1E0}" dt="2025-07-31T22:57:43.853" v="773"/>
        <pc:sldMkLst>
          <pc:docMk/>
          <pc:sldMk cId="4248366392" sldId="258"/>
        </pc:sldMkLst>
      </pc:sldChg>
      <pc:sldChg chg="modSp mod modTransition">
        <pc:chgData name="Brian Powell" userId="6ee71233-9879-4c3c-8ef9-2fa905eb1774" providerId="ADAL" clId="{D1F24AC2-9FBC-484E-8CAD-C21075A2B1E0}" dt="2025-07-31T22:57:43.853" v="773"/>
        <pc:sldMkLst>
          <pc:docMk/>
          <pc:sldMk cId="2446738810" sldId="259"/>
        </pc:sldMkLst>
        <pc:spChg chg="mod">
          <ac:chgData name="Brian Powell" userId="6ee71233-9879-4c3c-8ef9-2fa905eb1774" providerId="ADAL" clId="{D1F24AC2-9FBC-484E-8CAD-C21075A2B1E0}" dt="2025-07-31T22:57:24.998" v="771" actId="20577"/>
          <ac:spMkLst>
            <pc:docMk/>
            <pc:sldMk cId="2446738810" sldId="259"/>
            <ac:spMk id="3" creationId="{4096D60B-BBBC-8ED1-7393-78A3DC1CF0C8}"/>
          </ac:spMkLst>
        </pc:spChg>
      </pc:sldChg>
      <pc:sldChg chg="modTransition">
        <pc:chgData name="Brian Powell" userId="6ee71233-9879-4c3c-8ef9-2fa905eb1774" providerId="ADAL" clId="{D1F24AC2-9FBC-484E-8CAD-C21075A2B1E0}" dt="2025-07-31T22:57:43.853" v="773"/>
        <pc:sldMkLst>
          <pc:docMk/>
          <pc:sldMk cId="265726636" sldId="260"/>
        </pc:sldMkLst>
      </pc:sldChg>
      <pc:sldChg chg="modTransition">
        <pc:chgData name="Brian Powell" userId="6ee71233-9879-4c3c-8ef9-2fa905eb1774" providerId="ADAL" clId="{D1F24AC2-9FBC-484E-8CAD-C21075A2B1E0}" dt="2025-07-31T22:57:43.853" v="773"/>
        <pc:sldMkLst>
          <pc:docMk/>
          <pc:sldMk cId="3875580568" sldId="261"/>
        </pc:sldMkLst>
      </pc:sldChg>
      <pc:sldChg chg="modTransition">
        <pc:chgData name="Brian Powell" userId="6ee71233-9879-4c3c-8ef9-2fa905eb1774" providerId="ADAL" clId="{D1F24AC2-9FBC-484E-8CAD-C21075A2B1E0}" dt="2025-07-31T22:57:43.853" v="773"/>
        <pc:sldMkLst>
          <pc:docMk/>
          <pc:sldMk cId="3301094416" sldId="262"/>
        </pc:sldMkLst>
      </pc:sldChg>
      <pc:sldMasterChg chg="addSp modSp mod">
        <pc:chgData name="Brian Powell" userId="6ee71233-9879-4c3c-8ef9-2fa905eb1774" providerId="ADAL" clId="{D1F24AC2-9FBC-484E-8CAD-C21075A2B1E0}" dt="2025-07-31T22:59:00.870" v="781" actId="1076"/>
        <pc:sldMasterMkLst>
          <pc:docMk/>
          <pc:sldMasterMk cId="3993605286" sldId="2147483660"/>
        </pc:sldMasterMkLst>
        <pc:picChg chg="add mod">
          <ac:chgData name="Brian Powell" userId="6ee71233-9879-4c3c-8ef9-2fa905eb1774" providerId="ADAL" clId="{D1F24AC2-9FBC-484E-8CAD-C21075A2B1E0}" dt="2025-07-31T22:59:00.870" v="781" actId="1076"/>
          <ac:picMkLst>
            <pc:docMk/>
            <pc:sldMasterMk cId="3993605286" sldId="2147483660"/>
            <ac:picMk id="12" creationId="{B8D0D6F7-4A71-CBAC-5C55-AF4022AF9809}"/>
          </ac:picMkLst>
        </pc:picChg>
      </pc:sldMasterChg>
    </pc:docChg>
  </pc:docChgLst>
</pc:chgInfo>
</file>

<file path=ppt/charts/_rels/chart1.xml.rels><?xml version="1.0" encoding="UTF-8" standalone="yes"?>
<Relationships xmlns="http://schemas.openxmlformats.org/package/2006/relationships"><Relationship Id="rId3" Type="http://schemas.openxmlformats.org/officeDocument/2006/relationships/oleObject" Target="https://westvirginiauniversity.sharepoint.com/sites/CS101/Shared%20Documents/Course%20Content/Exam%20Review%20Projects/Exam%20#2 Review/Baseball Salary Problem - Old Review Session/Data Files ER2 BSP/chart.xlsx" TargetMode="External"/><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US"/>
              <a:t>Major League Baseball Team Payrolls</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lineChart>
        <c:grouping val="standard"/>
        <c:varyColors val="0"/>
        <c:ser>
          <c:idx val="1"/>
          <c:order val="0"/>
          <c:tx>
            <c:strRef>
              <c:f>Payroll!$B$1</c:f>
              <c:strCache>
                <c:ptCount val="1"/>
                <c:pt idx="0">
                  <c:v>Maximum Payroll</c:v>
                </c:pt>
              </c:strCache>
            </c:strRef>
          </c:tx>
          <c:spPr>
            <a:ln w="28575" cap="rnd">
              <a:solidFill>
                <a:schemeClr val="accent2"/>
              </a:solidFill>
              <a:round/>
            </a:ln>
            <a:effectLst/>
          </c:spPr>
          <c:marker>
            <c:symbol val="none"/>
          </c:marker>
          <c:cat>
            <c:numRef>
              <c:f>Payroll!$A$2:$A$15</c:f>
              <c:numCache>
                <c:formatCode>General</c:formatCode>
                <c:ptCount val="14"/>
                <c:pt idx="0">
                  <c:v>2011</c:v>
                </c:pt>
                <c:pt idx="1">
                  <c:v>2012</c:v>
                </c:pt>
                <c:pt idx="2">
                  <c:v>2013</c:v>
                </c:pt>
                <c:pt idx="3">
                  <c:v>2014</c:v>
                </c:pt>
                <c:pt idx="4">
                  <c:v>2015</c:v>
                </c:pt>
                <c:pt idx="5">
                  <c:v>2016</c:v>
                </c:pt>
                <c:pt idx="6">
                  <c:v>2017</c:v>
                </c:pt>
                <c:pt idx="7">
                  <c:v>2018</c:v>
                </c:pt>
                <c:pt idx="8">
                  <c:v>2019</c:v>
                </c:pt>
                <c:pt idx="9">
                  <c:v>2020</c:v>
                </c:pt>
                <c:pt idx="10">
                  <c:v>2021</c:v>
                </c:pt>
                <c:pt idx="11">
                  <c:v>2022</c:v>
                </c:pt>
                <c:pt idx="12">
                  <c:v>2023</c:v>
                </c:pt>
                <c:pt idx="13">
                  <c:v>2024</c:v>
                </c:pt>
              </c:numCache>
            </c:numRef>
          </c:cat>
          <c:val>
            <c:numRef>
              <c:f>Payroll!$B$2:$B$15</c:f>
              <c:numCache>
                <c:formatCode>"$"#,##0</c:formatCode>
                <c:ptCount val="14"/>
                <c:pt idx="0">
                  <c:v>210950685</c:v>
                </c:pt>
                <c:pt idx="1">
                  <c:v>225589742</c:v>
                </c:pt>
                <c:pt idx="2">
                  <c:v>236694375</c:v>
                </c:pt>
                <c:pt idx="3">
                  <c:v>242257818</c:v>
                </c:pt>
                <c:pt idx="4">
                  <c:v>301735080</c:v>
                </c:pt>
                <c:pt idx="5">
                  <c:v>266745494</c:v>
                </c:pt>
                <c:pt idx="6">
                  <c:v>259302593</c:v>
                </c:pt>
                <c:pt idx="7">
                  <c:v>227398860</c:v>
                </c:pt>
                <c:pt idx="8">
                  <c:v>229166880</c:v>
                </c:pt>
                <c:pt idx="9">
                  <c:v>124917397</c:v>
                </c:pt>
                <c:pt idx="10">
                  <c:v>261516971</c:v>
                </c:pt>
                <c:pt idx="11">
                  <c:v>266670327</c:v>
                </c:pt>
                <c:pt idx="12">
                  <c:v>346277812</c:v>
                </c:pt>
                <c:pt idx="13">
                  <c:v>320513315</c:v>
                </c:pt>
              </c:numCache>
            </c:numRef>
          </c:val>
          <c:smooth val="0"/>
          <c:extLst>
            <c:ext xmlns:c16="http://schemas.microsoft.com/office/drawing/2014/chart" uri="{C3380CC4-5D6E-409C-BE32-E72D297353CC}">
              <c16:uniqueId val="{00000000-6FC8-436C-8DA2-6E131966E2F1}"/>
            </c:ext>
          </c:extLst>
        </c:ser>
        <c:ser>
          <c:idx val="2"/>
          <c:order val="1"/>
          <c:tx>
            <c:strRef>
              <c:f>Payroll!$C$1</c:f>
              <c:strCache>
                <c:ptCount val="1"/>
                <c:pt idx="0">
                  <c:v>Minimum Payroll</c:v>
                </c:pt>
              </c:strCache>
            </c:strRef>
          </c:tx>
          <c:spPr>
            <a:ln w="28575" cap="rnd">
              <a:solidFill>
                <a:schemeClr val="accent3"/>
              </a:solidFill>
              <a:round/>
            </a:ln>
            <a:effectLst/>
          </c:spPr>
          <c:marker>
            <c:symbol val="none"/>
          </c:marker>
          <c:cat>
            <c:numRef>
              <c:f>Payroll!$A$2:$A$15</c:f>
              <c:numCache>
                <c:formatCode>General</c:formatCode>
                <c:ptCount val="14"/>
                <c:pt idx="0">
                  <c:v>2011</c:v>
                </c:pt>
                <c:pt idx="1">
                  <c:v>2012</c:v>
                </c:pt>
                <c:pt idx="2">
                  <c:v>2013</c:v>
                </c:pt>
                <c:pt idx="3">
                  <c:v>2014</c:v>
                </c:pt>
                <c:pt idx="4">
                  <c:v>2015</c:v>
                </c:pt>
                <c:pt idx="5">
                  <c:v>2016</c:v>
                </c:pt>
                <c:pt idx="6">
                  <c:v>2017</c:v>
                </c:pt>
                <c:pt idx="7">
                  <c:v>2018</c:v>
                </c:pt>
                <c:pt idx="8">
                  <c:v>2019</c:v>
                </c:pt>
                <c:pt idx="9">
                  <c:v>2020</c:v>
                </c:pt>
                <c:pt idx="10">
                  <c:v>2021</c:v>
                </c:pt>
                <c:pt idx="11">
                  <c:v>2022</c:v>
                </c:pt>
                <c:pt idx="12">
                  <c:v>2023</c:v>
                </c:pt>
                <c:pt idx="13">
                  <c:v>2024</c:v>
                </c:pt>
              </c:numCache>
            </c:numRef>
          </c:cat>
          <c:val>
            <c:numRef>
              <c:f>Payroll!$C$2:$C$15</c:f>
              <c:numCache>
                <c:formatCode>"$"#,##0</c:formatCode>
                <c:ptCount val="14"/>
                <c:pt idx="0">
                  <c:v>45386925</c:v>
                </c:pt>
                <c:pt idx="1">
                  <c:v>54067239</c:v>
                </c:pt>
                <c:pt idx="2">
                  <c:v>28727913</c:v>
                </c:pt>
                <c:pt idx="3">
                  <c:v>50049679</c:v>
                </c:pt>
                <c:pt idx="4">
                  <c:v>72990525</c:v>
                </c:pt>
                <c:pt idx="5">
                  <c:v>63161191</c:v>
                </c:pt>
                <c:pt idx="6">
                  <c:v>69924718</c:v>
                </c:pt>
                <c:pt idx="7">
                  <c:v>68895137</c:v>
                </c:pt>
                <c:pt idx="8">
                  <c:v>64178722</c:v>
                </c:pt>
                <c:pt idx="9">
                  <c:v>23478635</c:v>
                </c:pt>
                <c:pt idx="10">
                  <c:v>42421870</c:v>
                </c:pt>
                <c:pt idx="11">
                  <c:v>44888388</c:v>
                </c:pt>
                <c:pt idx="12">
                  <c:v>62243227</c:v>
                </c:pt>
                <c:pt idx="13">
                  <c:v>63407581</c:v>
                </c:pt>
              </c:numCache>
            </c:numRef>
          </c:val>
          <c:smooth val="0"/>
          <c:extLst>
            <c:ext xmlns:c16="http://schemas.microsoft.com/office/drawing/2014/chart" uri="{C3380CC4-5D6E-409C-BE32-E72D297353CC}">
              <c16:uniqueId val="{00000001-6FC8-436C-8DA2-6E131966E2F1}"/>
            </c:ext>
          </c:extLst>
        </c:ser>
        <c:ser>
          <c:idx val="3"/>
          <c:order val="2"/>
          <c:tx>
            <c:strRef>
              <c:f>Payroll!$D$1</c:f>
              <c:strCache>
                <c:ptCount val="1"/>
                <c:pt idx="0">
                  <c:v>Average Payroll</c:v>
                </c:pt>
              </c:strCache>
            </c:strRef>
          </c:tx>
          <c:spPr>
            <a:ln w="28575" cap="rnd">
              <a:solidFill>
                <a:schemeClr val="accent4"/>
              </a:solidFill>
              <a:round/>
            </a:ln>
            <a:effectLst/>
          </c:spPr>
          <c:marker>
            <c:symbol val="none"/>
          </c:marker>
          <c:cat>
            <c:numRef>
              <c:f>Payroll!$A$2:$A$15</c:f>
              <c:numCache>
                <c:formatCode>General</c:formatCode>
                <c:ptCount val="14"/>
                <c:pt idx="0">
                  <c:v>2011</c:v>
                </c:pt>
                <c:pt idx="1">
                  <c:v>2012</c:v>
                </c:pt>
                <c:pt idx="2">
                  <c:v>2013</c:v>
                </c:pt>
                <c:pt idx="3">
                  <c:v>2014</c:v>
                </c:pt>
                <c:pt idx="4">
                  <c:v>2015</c:v>
                </c:pt>
                <c:pt idx="5">
                  <c:v>2016</c:v>
                </c:pt>
                <c:pt idx="6">
                  <c:v>2017</c:v>
                </c:pt>
                <c:pt idx="7">
                  <c:v>2018</c:v>
                </c:pt>
                <c:pt idx="8">
                  <c:v>2019</c:v>
                </c:pt>
                <c:pt idx="9">
                  <c:v>2020</c:v>
                </c:pt>
                <c:pt idx="10">
                  <c:v>2021</c:v>
                </c:pt>
                <c:pt idx="11">
                  <c:v>2022</c:v>
                </c:pt>
                <c:pt idx="12">
                  <c:v>2023</c:v>
                </c:pt>
                <c:pt idx="13">
                  <c:v>2024</c:v>
                </c:pt>
              </c:numCache>
            </c:numRef>
          </c:cat>
          <c:val>
            <c:numRef>
              <c:f>Payroll!$D$2:$D$15</c:f>
              <c:numCache>
                <c:formatCode>"$"#,##0</c:formatCode>
                <c:ptCount val="14"/>
                <c:pt idx="0">
                  <c:v>100718873.5</c:v>
                </c:pt>
                <c:pt idx="1">
                  <c:v>106893725.3</c:v>
                </c:pt>
                <c:pt idx="2">
                  <c:v>110323676.37</c:v>
                </c:pt>
                <c:pt idx="3">
                  <c:v>119936394.37</c:v>
                </c:pt>
                <c:pt idx="4">
                  <c:v>128363578.3</c:v>
                </c:pt>
                <c:pt idx="5">
                  <c:v>134113239.83</c:v>
                </c:pt>
                <c:pt idx="6">
                  <c:v>140884571.72999999</c:v>
                </c:pt>
                <c:pt idx="7">
                  <c:v>139305895.87</c:v>
                </c:pt>
                <c:pt idx="8">
                  <c:v>138667196.63</c:v>
                </c:pt>
                <c:pt idx="9">
                  <c:v>61706981.630000003</c:v>
                </c:pt>
                <c:pt idx="10">
                  <c:v>131303669.33</c:v>
                </c:pt>
                <c:pt idx="11">
                  <c:v>150225928.5</c:v>
                </c:pt>
                <c:pt idx="12">
                  <c:v>165885178.66999999</c:v>
                </c:pt>
                <c:pt idx="13">
                  <c:v>169789464.27000001</c:v>
                </c:pt>
              </c:numCache>
            </c:numRef>
          </c:val>
          <c:smooth val="0"/>
          <c:extLst>
            <c:ext xmlns:c16="http://schemas.microsoft.com/office/drawing/2014/chart" uri="{C3380CC4-5D6E-409C-BE32-E72D297353CC}">
              <c16:uniqueId val="{00000002-6FC8-436C-8DA2-6E131966E2F1}"/>
            </c:ext>
          </c:extLst>
        </c:ser>
        <c:dLbls>
          <c:showLegendKey val="0"/>
          <c:showVal val="0"/>
          <c:showCatName val="0"/>
          <c:showSerName val="0"/>
          <c:showPercent val="0"/>
          <c:showBubbleSize val="0"/>
        </c:dLbls>
        <c:smooth val="0"/>
        <c:axId val="1381290383"/>
        <c:axId val="1381287503"/>
      </c:lineChart>
      <c:catAx>
        <c:axId val="1381290383"/>
        <c:scaling>
          <c:orientation val="minMax"/>
        </c:scaling>
        <c:delete val="0"/>
        <c:axPos val="b"/>
        <c:title>
          <c:tx>
            <c:rich>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n-US"/>
                  <a:t>Season</a:t>
                </a:r>
              </a:p>
            </c:rich>
          </c:tx>
          <c:overlay val="0"/>
          <c:spPr>
            <a:noFill/>
            <a:ln>
              <a:noFill/>
            </a:ln>
            <a:effectLst/>
          </c:spPr>
          <c:txPr>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title>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381287503"/>
        <c:crosses val="autoZero"/>
        <c:auto val="1"/>
        <c:lblAlgn val="ctr"/>
        <c:lblOffset val="100"/>
        <c:noMultiLvlLbl val="0"/>
      </c:catAx>
      <c:valAx>
        <c:axId val="1381287503"/>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n-US"/>
                  <a:t>Team Payroll</a:t>
                </a:r>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title>
        <c:numFmt formatCode="&quot;$&quot;#,##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381290383"/>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1847A80-210C-46F0-8BBB-A1A19FF007C9}" type="datetimeFigureOut">
              <a:rPr lang="en-US" smtClean="0"/>
              <a:t>7/31/2025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7DBB0EB-8047-43E9-8858-9A6B506415BE}" type="slidenum">
              <a:rPr lang="en-US" smtClean="0"/>
              <a:t>‹#›</a:t>
            </a:fld>
            <a:endParaRPr lang="en-US"/>
          </a:p>
        </p:txBody>
      </p:sp>
    </p:spTree>
    <p:extLst>
      <p:ext uri="{BB962C8B-B14F-4D97-AF65-F5344CB8AC3E}">
        <p14:creationId xmlns:p14="http://schemas.microsoft.com/office/powerpoint/2010/main" val="385869872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54955" y="1447800"/>
            <a:ext cx="8825658" cy="3329581"/>
          </a:xfrm>
        </p:spPr>
        <p:txBody>
          <a:bodyPr anchor="b"/>
          <a:lstStyle>
            <a:lvl1pPr>
              <a:defRPr sz="7200"/>
            </a:lvl1pPr>
          </a:lstStyle>
          <a:p>
            <a:r>
              <a:rPr lang="en-US"/>
              <a:t>Click to edit Master title style</a:t>
            </a:r>
            <a:endParaRPr lang="en-US" dirty="0"/>
          </a:p>
        </p:txBody>
      </p:sp>
      <p:sp>
        <p:nvSpPr>
          <p:cNvPr id="3" name="Subtitle 2"/>
          <p:cNvSpPr>
            <a:spLocks noGrp="1"/>
          </p:cNvSpPr>
          <p:nvPr>
            <p:ph type="subTitle" idx="1"/>
          </p:nvPr>
        </p:nvSpPr>
        <p:spPr>
          <a:xfrm>
            <a:off x="1154955" y="4777380"/>
            <a:ext cx="8825658" cy="861420"/>
          </a:xfrm>
        </p:spPr>
        <p:txBody>
          <a:bodyPr anchor="t"/>
          <a:lstStyle>
            <a:lvl1pPr marL="0" indent="0" algn="l">
              <a:buNone/>
              <a:defRPr cap="all">
                <a:solidFill>
                  <a:schemeClr val="bg2">
                    <a:lumMod val="40000"/>
                    <a:lumOff val="6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852B704F-47CC-4C1A-9A75-3311FBEE19F1}" type="datetime1">
              <a:rPr lang="en-US" smtClean="0"/>
              <a:t>7/31/2025</a:t>
            </a:fld>
            <a:endParaRPr lang="en-US"/>
          </a:p>
        </p:txBody>
      </p:sp>
      <p:sp>
        <p:nvSpPr>
          <p:cNvPr id="5" name="Footer Placeholder 4"/>
          <p:cNvSpPr>
            <a:spLocks noGrp="1"/>
          </p:cNvSpPr>
          <p:nvPr>
            <p:ph type="ftr" sz="quarter" idx="11"/>
          </p:nvPr>
        </p:nvSpPr>
        <p:spPr/>
        <p:txBody>
          <a:bodyPr/>
          <a:lstStyle/>
          <a:p>
            <a:r>
              <a:rPr lang="en-US"/>
              <a:t>Firstname Lastname</a:t>
            </a:r>
          </a:p>
        </p:txBody>
      </p:sp>
      <p:sp>
        <p:nvSpPr>
          <p:cNvPr id="6" name="Slide Number Placeholder 5"/>
          <p:cNvSpPr>
            <a:spLocks noGrp="1"/>
          </p:cNvSpPr>
          <p:nvPr>
            <p:ph type="sldNum" sz="quarter" idx="12"/>
          </p:nvPr>
        </p:nvSpPr>
        <p:spPr/>
        <p:txBody>
          <a:bodyPr/>
          <a:lstStyle/>
          <a:p>
            <a:fld id="{AC23E772-794D-4388-A101-A679FAF27A0C}" type="slidenum">
              <a:rPr lang="en-US" smtClean="0"/>
              <a:t>‹#›</a:t>
            </a:fld>
            <a:endParaRPr lang="en-US"/>
          </a:p>
        </p:txBody>
      </p:sp>
    </p:spTree>
    <p:extLst>
      <p:ext uri="{BB962C8B-B14F-4D97-AF65-F5344CB8AC3E}">
        <p14:creationId xmlns:p14="http://schemas.microsoft.com/office/powerpoint/2010/main" val="228236960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54956" y="4800587"/>
            <a:ext cx="882565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1154955" y="685800"/>
            <a:ext cx="8825658" cy="3640666"/>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1154956" y="5367325"/>
            <a:ext cx="8825656"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A2C90D3-203B-4DD0-8771-B574120FBB78}" type="datetime1">
              <a:rPr lang="en-US" smtClean="0"/>
              <a:t>7/31/2025</a:t>
            </a:fld>
            <a:endParaRPr lang="en-US"/>
          </a:p>
        </p:txBody>
      </p:sp>
      <p:sp>
        <p:nvSpPr>
          <p:cNvPr id="6" name="Footer Placeholder 5"/>
          <p:cNvSpPr>
            <a:spLocks noGrp="1"/>
          </p:cNvSpPr>
          <p:nvPr>
            <p:ph type="ftr" sz="quarter" idx="11"/>
          </p:nvPr>
        </p:nvSpPr>
        <p:spPr/>
        <p:txBody>
          <a:bodyPr/>
          <a:lstStyle/>
          <a:p>
            <a:r>
              <a:rPr lang="en-US"/>
              <a:t>Firstname Lastname</a:t>
            </a:r>
          </a:p>
        </p:txBody>
      </p:sp>
      <p:sp>
        <p:nvSpPr>
          <p:cNvPr id="7" name="Slide Number Placeholder 6"/>
          <p:cNvSpPr>
            <a:spLocks noGrp="1"/>
          </p:cNvSpPr>
          <p:nvPr>
            <p:ph type="sldNum" sz="quarter" idx="12"/>
          </p:nvPr>
        </p:nvSpPr>
        <p:spPr/>
        <p:txBody>
          <a:bodyPr/>
          <a:lstStyle/>
          <a:p>
            <a:fld id="{AC23E772-794D-4388-A101-A679FAF27A0C}" type="slidenum">
              <a:rPr lang="en-US" smtClean="0"/>
              <a:t>‹#›</a:t>
            </a:fld>
            <a:endParaRPr lang="en-US"/>
          </a:p>
        </p:txBody>
      </p:sp>
    </p:spTree>
    <p:extLst>
      <p:ext uri="{BB962C8B-B14F-4D97-AF65-F5344CB8AC3E}">
        <p14:creationId xmlns:p14="http://schemas.microsoft.com/office/powerpoint/2010/main" val="46068950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1154954" y="1447800"/>
            <a:ext cx="8825659" cy="1981200"/>
          </a:xfrm>
        </p:spPr>
        <p:txBody>
          <a:bodyPr/>
          <a:lstStyle>
            <a:lvl1pPr>
              <a:defRPr sz="4800"/>
            </a:lvl1pPr>
          </a:lstStyle>
          <a:p>
            <a:r>
              <a:rPr lang="en-US"/>
              <a:t>Click to edit Master title style</a:t>
            </a:r>
            <a:endParaRPr lang="en-US" dirty="0"/>
          </a:p>
        </p:txBody>
      </p:sp>
      <p:sp>
        <p:nvSpPr>
          <p:cNvPr id="8" name="Text Placeholder 3"/>
          <p:cNvSpPr>
            <a:spLocks noGrp="1"/>
          </p:cNvSpPr>
          <p:nvPr>
            <p:ph type="body" sz="half" idx="2"/>
          </p:nvPr>
        </p:nvSpPr>
        <p:spPr>
          <a:xfrm>
            <a:off x="1154954" y="3657600"/>
            <a:ext cx="8825659" cy="23622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4" name="Date Placeholder 3"/>
          <p:cNvSpPr>
            <a:spLocks noGrp="1"/>
          </p:cNvSpPr>
          <p:nvPr>
            <p:ph type="dt" sz="half" idx="10"/>
          </p:nvPr>
        </p:nvSpPr>
        <p:spPr/>
        <p:txBody>
          <a:bodyPr/>
          <a:lstStyle/>
          <a:p>
            <a:fld id="{946DA32A-159D-476B-8562-29A9B8BFE2D5}" type="datetime1">
              <a:rPr lang="en-US" smtClean="0"/>
              <a:t>7/31/2025</a:t>
            </a:fld>
            <a:endParaRPr lang="en-US"/>
          </a:p>
        </p:txBody>
      </p:sp>
      <p:sp>
        <p:nvSpPr>
          <p:cNvPr id="5" name="Footer Placeholder 4"/>
          <p:cNvSpPr>
            <a:spLocks noGrp="1"/>
          </p:cNvSpPr>
          <p:nvPr>
            <p:ph type="ftr" sz="quarter" idx="11"/>
          </p:nvPr>
        </p:nvSpPr>
        <p:spPr/>
        <p:txBody>
          <a:bodyPr/>
          <a:lstStyle/>
          <a:p>
            <a:r>
              <a:rPr lang="en-US"/>
              <a:t>Firstname Lastname</a:t>
            </a:r>
          </a:p>
        </p:txBody>
      </p:sp>
      <p:sp>
        <p:nvSpPr>
          <p:cNvPr id="6" name="Slide Number Placeholder 5"/>
          <p:cNvSpPr>
            <a:spLocks noGrp="1"/>
          </p:cNvSpPr>
          <p:nvPr>
            <p:ph type="sldNum" sz="quarter" idx="12"/>
          </p:nvPr>
        </p:nvSpPr>
        <p:spPr/>
        <p:txBody>
          <a:bodyPr/>
          <a:lstStyle/>
          <a:p>
            <a:fld id="{AC23E772-794D-4388-A101-A679FAF27A0C}" type="slidenum">
              <a:rPr lang="en-US" smtClean="0"/>
              <a:t>‹#›</a:t>
            </a:fld>
            <a:endParaRPr lang="en-US"/>
          </a:p>
        </p:txBody>
      </p:sp>
    </p:spTree>
    <p:extLst>
      <p:ext uri="{BB962C8B-B14F-4D97-AF65-F5344CB8AC3E}">
        <p14:creationId xmlns:p14="http://schemas.microsoft.com/office/powerpoint/2010/main" val="7981141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574801" y="1447800"/>
            <a:ext cx="7999315" cy="2323374"/>
          </a:xfrm>
        </p:spPr>
        <p:txBody>
          <a:bodyPr/>
          <a:lstStyle>
            <a:lvl1pPr>
              <a:defRPr sz="4800"/>
            </a:lvl1pPr>
          </a:lstStyle>
          <a:p>
            <a:r>
              <a:rPr lang="en-US"/>
              <a:t>Click to edit Master title style</a:t>
            </a:r>
            <a:endParaRPr lang="en-US" dirty="0"/>
          </a:p>
        </p:txBody>
      </p:sp>
      <p:sp>
        <p:nvSpPr>
          <p:cNvPr id="11" name="Text Placeholder 3"/>
          <p:cNvSpPr>
            <a:spLocks noGrp="1"/>
          </p:cNvSpPr>
          <p:nvPr>
            <p:ph type="body" sz="half" idx="14"/>
          </p:nvPr>
        </p:nvSpPr>
        <p:spPr>
          <a:xfrm>
            <a:off x="1930400" y="3771174"/>
            <a:ext cx="7279649" cy="342174"/>
          </a:xfrm>
        </p:spPr>
        <p:txBody>
          <a:bodyPr vert="horz" lIns="91440" tIns="45720" rIns="91440" bIns="45720" rtlCol="0" anchor="t">
            <a:normAutofit/>
          </a:bodyPr>
          <a:lstStyle>
            <a:lvl1pPr marL="0" indent="0">
              <a:buNone/>
              <a:defRPr lang="en-US" sz="1400" b="0" i="0" kern="1200" cap="small" dirty="0">
                <a:solidFill>
                  <a:schemeClr val="bg2">
                    <a:lumMod val="40000"/>
                    <a:lumOff val="60000"/>
                  </a:schemeClr>
                </a:solidFill>
                <a:latin typeface="+mj-lt"/>
                <a:ea typeface="+mj-ea"/>
                <a:cs typeface="+mj-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lvl="0" indent="0">
              <a:buNone/>
            </a:pPr>
            <a:r>
              <a:rPr lang="en-US"/>
              <a:t>Click to edit Master text styles</a:t>
            </a:r>
          </a:p>
        </p:txBody>
      </p:sp>
      <p:sp>
        <p:nvSpPr>
          <p:cNvPr id="10" name="Text Placeholder 3"/>
          <p:cNvSpPr>
            <a:spLocks noGrp="1"/>
          </p:cNvSpPr>
          <p:nvPr>
            <p:ph type="body" sz="half" idx="2"/>
          </p:nvPr>
        </p:nvSpPr>
        <p:spPr>
          <a:xfrm>
            <a:off x="1154954" y="4350657"/>
            <a:ext cx="8825659" cy="16764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4" name="Date Placeholder 3"/>
          <p:cNvSpPr>
            <a:spLocks noGrp="1"/>
          </p:cNvSpPr>
          <p:nvPr>
            <p:ph type="dt" sz="half" idx="10"/>
          </p:nvPr>
        </p:nvSpPr>
        <p:spPr/>
        <p:txBody>
          <a:bodyPr/>
          <a:lstStyle/>
          <a:p>
            <a:fld id="{7E9886F5-8F27-4061-BD56-3AF5DC2A2FE6}" type="datetime1">
              <a:rPr lang="en-US" smtClean="0"/>
              <a:t>7/31/2025</a:t>
            </a:fld>
            <a:endParaRPr lang="en-US"/>
          </a:p>
        </p:txBody>
      </p:sp>
      <p:sp>
        <p:nvSpPr>
          <p:cNvPr id="5" name="Footer Placeholder 4"/>
          <p:cNvSpPr>
            <a:spLocks noGrp="1"/>
          </p:cNvSpPr>
          <p:nvPr>
            <p:ph type="ftr" sz="quarter" idx="11"/>
          </p:nvPr>
        </p:nvSpPr>
        <p:spPr/>
        <p:txBody>
          <a:bodyPr/>
          <a:lstStyle/>
          <a:p>
            <a:r>
              <a:rPr lang="en-US"/>
              <a:t>Firstname Lastname</a:t>
            </a:r>
          </a:p>
        </p:txBody>
      </p:sp>
      <p:sp>
        <p:nvSpPr>
          <p:cNvPr id="6" name="Slide Number Placeholder 5"/>
          <p:cNvSpPr>
            <a:spLocks noGrp="1"/>
          </p:cNvSpPr>
          <p:nvPr>
            <p:ph type="sldNum" sz="quarter" idx="12"/>
          </p:nvPr>
        </p:nvSpPr>
        <p:spPr/>
        <p:txBody>
          <a:bodyPr/>
          <a:lstStyle/>
          <a:p>
            <a:fld id="{AC23E772-794D-4388-A101-A679FAF27A0C}" type="slidenum">
              <a:rPr lang="en-US" smtClean="0"/>
              <a:t>‹#›</a:t>
            </a:fld>
            <a:endParaRPr lang="en-US"/>
          </a:p>
        </p:txBody>
      </p:sp>
      <p:sp>
        <p:nvSpPr>
          <p:cNvPr id="12" name="TextBox 11"/>
          <p:cNvSpPr txBox="1"/>
          <p:nvPr/>
        </p:nvSpPr>
        <p:spPr>
          <a:xfrm>
            <a:off x="898295" y="971253"/>
            <a:ext cx="801912" cy="1969770"/>
          </a:xfrm>
          <a:prstGeom prst="rect">
            <a:avLst/>
          </a:prstGeom>
          <a:noFill/>
        </p:spPr>
        <p:txBody>
          <a:bodyPr wrap="square" rtlCol="0">
            <a:spAutoFit/>
          </a:bodyPr>
          <a:lstStyle>
            <a:defPPr>
              <a:defRPr lang="en-US"/>
            </a:defPPr>
            <a:lvl1pPr algn="r">
              <a:defRPr sz="12200" b="0" i="0">
                <a:solidFill>
                  <a:schemeClr val="bg2">
                    <a:lumMod val="40000"/>
                    <a:lumOff val="60000"/>
                  </a:schemeClr>
                </a:solidFill>
                <a:latin typeface="Arial"/>
                <a:ea typeface="+mj-ea"/>
                <a:cs typeface="+mj-cs"/>
              </a:defRPr>
            </a:lvl1pPr>
          </a:lstStyle>
          <a:p>
            <a:pPr lvl="0"/>
            <a:r>
              <a:rPr lang="en-US" dirty="0"/>
              <a:t>“</a:t>
            </a:r>
          </a:p>
        </p:txBody>
      </p:sp>
      <p:sp>
        <p:nvSpPr>
          <p:cNvPr id="15" name="TextBox 14"/>
          <p:cNvSpPr txBox="1"/>
          <p:nvPr/>
        </p:nvSpPr>
        <p:spPr>
          <a:xfrm>
            <a:off x="9330490" y="2613787"/>
            <a:ext cx="801912" cy="1969770"/>
          </a:xfrm>
          <a:prstGeom prst="rect">
            <a:avLst/>
          </a:prstGeom>
          <a:noFill/>
        </p:spPr>
        <p:txBody>
          <a:bodyPr wrap="square" rtlCol="0">
            <a:spAutoFit/>
          </a:bodyPr>
          <a:lstStyle>
            <a:defPPr>
              <a:defRPr lang="en-US"/>
            </a:defPPr>
            <a:lvl1pPr algn="r">
              <a:defRPr sz="12200" b="0" i="0">
                <a:solidFill>
                  <a:schemeClr val="bg2">
                    <a:lumMod val="40000"/>
                    <a:lumOff val="60000"/>
                  </a:schemeClr>
                </a:solidFill>
                <a:latin typeface="Arial"/>
                <a:ea typeface="+mj-ea"/>
                <a:cs typeface="+mj-cs"/>
              </a:defRPr>
            </a:lvl1pPr>
          </a:lstStyle>
          <a:p>
            <a:pPr lvl="0"/>
            <a:r>
              <a:rPr lang="en-US" dirty="0"/>
              <a:t>”</a:t>
            </a:r>
          </a:p>
        </p:txBody>
      </p:sp>
    </p:spTree>
    <p:extLst>
      <p:ext uri="{BB962C8B-B14F-4D97-AF65-F5344CB8AC3E}">
        <p14:creationId xmlns:p14="http://schemas.microsoft.com/office/powerpoint/2010/main" val="160747473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1154954" y="3124201"/>
            <a:ext cx="8825660" cy="1653180"/>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1154954" y="4777381"/>
            <a:ext cx="8825659" cy="860400"/>
          </a:xfrm>
        </p:spPr>
        <p:txBody>
          <a:bodyPr anchor="t"/>
          <a:lstStyle>
            <a:lvl1pPr marL="0" indent="0" algn="l">
              <a:buNone/>
              <a:defRPr sz="2000" cap="none">
                <a:solidFill>
                  <a:schemeClr val="bg2">
                    <a:lumMod val="40000"/>
                    <a:lumOff val="6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22BF2E8A-E5C3-4E26-A133-C9E61C2133D9}" type="datetime1">
              <a:rPr lang="en-US" smtClean="0"/>
              <a:t>7/31/2025</a:t>
            </a:fld>
            <a:endParaRPr lang="en-US"/>
          </a:p>
        </p:txBody>
      </p:sp>
      <p:sp>
        <p:nvSpPr>
          <p:cNvPr id="5" name="Footer Placeholder 4"/>
          <p:cNvSpPr>
            <a:spLocks noGrp="1"/>
          </p:cNvSpPr>
          <p:nvPr>
            <p:ph type="ftr" sz="quarter" idx="11"/>
          </p:nvPr>
        </p:nvSpPr>
        <p:spPr/>
        <p:txBody>
          <a:bodyPr/>
          <a:lstStyle/>
          <a:p>
            <a:r>
              <a:rPr lang="en-US"/>
              <a:t>Firstname Lastname</a:t>
            </a:r>
          </a:p>
        </p:txBody>
      </p:sp>
      <p:sp>
        <p:nvSpPr>
          <p:cNvPr id="6" name="Slide Number Placeholder 5"/>
          <p:cNvSpPr>
            <a:spLocks noGrp="1"/>
          </p:cNvSpPr>
          <p:nvPr>
            <p:ph type="sldNum" sz="quarter" idx="12"/>
          </p:nvPr>
        </p:nvSpPr>
        <p:spPr/>
        <p:txBody>
          <a:bodyPr/>
          <a:lstStyle/>
          <a:p>
            <a:fld id="{AC23E772-794D-4388-A101-A679FAF27A0C}" type="slidenum">
              <a:rPr lang="en-US" smtClean="0"/>
              <a:t>‹#›</a:t>
            </a:fld>
            <a:endParaRPr lang="en-US"/>
          </a:p>
        </p:txBody>
      </p:sp>
    </p:spTree>
    <p:extLst>
      <p:ext uri="{BB962C8B-B14F-4D97-AF65-F5344CB8AC3E}">
        <p14:creationId xmlns:p14="http://schemas.microsoft.com/office/powerpoint/2010/main" val="285416045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4200"/>
            </a:lvl1pPr>
          </a:lstStyle>
          <a:p>
            <a:r>
              <a:rPr lang="en-US"/>
              <a:t>Click to edit Master title style</a:t>
            </a:r>
            <a:endParaRPr lang="en-US" dirty="0"/>
          </a:p>
        </p:txBody>
      </p:sp>
      <p:sp>
        <p:nvSpPr>
          <p:cNvPr id="3" name="Text Placeholder 2"/>
          <p:cNvSpPr>
            <a:spLocks noGrp="1"/>
          </p:cNvSpPr>
          <p:nvPr>
            <p:ph type="body" idx="1"/>
          </p:nvPr>
        </p:nvSpPr>
        <p:spPr>
          <a:xfrm>
            <a:off x="632947" y="1981200"/>
            <a:ext cx="2946866"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6" name="Text Placeholder 3"/>
          <p:cNvSpPr>
            <a:spLocks noGrp="1"/>
          </p:cNvSpPr>
          <p:nvPr>
            <p:ph type="body" sz="half" idx="15"/>
          </p:nvPr>
        </p:nvSpPr>
        <p:spPr>
          <a:xfrm>
            <a:off x="652463" y="2667000"/>
            <a:ext cx="2927350"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Text Placeholder 4"/>
          <p:cNvSpPr>
            <a:spLocks noGrp="1"/>
          </p:cNvSpPr>
          <p:nvPr>
            <p:ph type="body" sz="quarter" idx="3"/>
          </p:nvPr>
        </p:nvSpPr>
        <p:spPr>
          <a:xfrm>
            <a:off x="3883659" y="1981200"/>
            <a:ext cx="2936241"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9" name="Text Placeholder 3"/>
          <p:cNvSpPr>
            <a:spLocks noGrp="1"/>
          </p:cNvSpPr>
          <p:nvPr>
            <p:ph type="body" sz="half" idx="16"/>
          </p:nvPr>
        </p:nvSpPr>
        <p:spPr>
          <a:xfrm>
            <a:off x="3873106" y="2667000"/>
            <a:ext cx="2946794"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14" name="Text Placeholder 4"/>
          <p:cNvSpPr>
            <a:spLocks noGrp="1"/>
          </p:cNvSpPr>
          <p:nvPr>
            <p:ph type="body" sz="quarter" idx="13"/>
          </p:nvPr>
        </p:nvSpPr>
        <p:spPr>
          <a:xfrm>
            <a:off x="7124700" y="1981200"/>
            <a:ext cx="2932113"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0" name="Text Placeholder 3"/>
          <p:cNvSpPr>
            <a:spLocks noGrp="1"/>
          </p:cNvSpPr>
          <p:nvPr>
            <p:ph type="body" sz="half" idx="17"/>
          </p:nvPr>
        </p:nvSpPr>
        <p:spPr>
          <a:xfrm>
            <a:off x="7124700" y="2667000"/>
            <a:ext cx="2932113"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cxnSp>
        <p:nvCxnSpPr>
          <p:cNvPr id="17" name="Straight Connector 16"/>
          <p:cNvCxnSpPr/>
          <p:nvPr/>
        </p:nvCxnSpPr>
        <p:spPr>
          <a:xfrm>
            <a:off x="3726142" y="2133600"/>
            <a:ext cx="0" cy="3962400"/>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6962227" y="2133600"/>
            <a:ext cx="0" cy="3966882"/>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3"/>
          <p:cNvSpPr>
            <a:spLocks noGrp="1"/>
          </p:cNvSpPr>
          <p:nvPr>
            <p:ph type="dt" sz="half" idx="10"/>
          </p:nvPr>
        </p:nvSpPr>
        <p:spPr/>
        <p:txBody>
          <a:bodyPr/>
          <a:lstStyle/>
          <a:p>
            <a:fld id="{6285347D-140A-4B32-9003-4874D5A5A1B7}" type="datetime1">
              <a:rPr lang="en-US" smtClean="0"/>
              <a:t>7/31/2025</a:t>
            </a:fld>
            <a:endParaRPr lang="en-US"/>
          </a:p>
        </p:txBody>
      </p:sp>
      <p:sp>
        <p:nvSpPr>
          <p:cNvPr id="4" name="Footer Placeholder 4"/>
          <p:cNvSpPr>
            <a:spLocks noGrp="1"/>
          </p:cNvSpPr>
          <p:nvPr>
            <p:ph type="ftr" sz="quarter" idx="11"/>
          </p:nvPr>
        </p:nvSpPr>
        <p:spPr/>
        <p:txBody>
          <a:bodyPr/>
          <a:lstStyle/>
          <a:p>
            <a:r>
              <a:rPr lang="en-US"/>
              <a:t>Firstname Lastname</a:t>
            </a:r>
          </a:p>
        </p:txBody>
      </p:sp>
      <p:sp>
        <p:nvSpPr>
          <p:cNvPr id="6" name="Slide Number Placeholder 5"/>
          <p:cNvSpPr>
            <a:spLocks noGrp="1"/>
          </p:cNvSpPr>
          <p:nvPr>
            <p:ph type="sldNum" sz="quarter" idx="12"/>
          </p:nvPr>
        </p:nvSpPr>
        <p:spPr/>
        <p:txBody>
          <a:bodyPr/>
          <a:lstStyle/>
          <a:p>
            <a:fld id="{AC23E772-794D-4388-A101-A679FAF27A0C}" type="slidenum">
              <a:rPr lang="en-US" smtClean="0"/>
              <a:t>‹#›</a:t>
            </a:fld>
            <a:endParaRPr lang="en-US"/>
          </a:p>
        </p:txBody>
      </p:sp>
    </p:spTree>
    <p:extLst>
      <p:ext uri="{BB962C8B-B14F-4D97-AF65-F5344CB8AC3E}">
        <p14:creationId xmlns:p14="http://schemas.microsoft.com/office/powerpoint/2010/main" val="294213626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4200"/>
            </a:lvl1pPr>
          </a:lstStyle>
          <a:p>
            <a:r>
              <a:rPr lang="en-US"/>
              <a:t>Click to edit Master title style</a:t>
            </a:r>
            <a:endParaRPr lang="en-US" dirty="0"/>
          </a:p>
        </p:txBody>
      </p:sp>
      <p:sp>
        <p:nvSpPr>
          <p:cNvPr id="3" name="Text Placeholder 2"/>
          <p:cNvSpPr>
            <a:spLocks noGrp="1"/>
          </p:cNvSpPr>
          <p:nvPr>
            <p:ph type="body" idx="1"/>
          </p:nvPr>
        </p:nvSpPr>
        <p:spPr>
          <a:xfrm>
            <a:off x="652463" y="4250949"/>
            <a:ext cx="2940050"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9" name="Picture Placeholder 2"/>
          <p:cNvSpPr>
            <a:spLocks noGrp="1" noChangeAspect="1"/>
          </p:cNvSpPr>
          <p:nvPr>
            <p:ph type="pic" idx="15"/>
          </p:nvPr>
        </p:nvSpPr>
        <p:spPr>
          <a:xfrm>
            <a:off x="652463" y="2209800"/>
            <a:ext cx="2940050"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2" name="Text Placeholder 3"/>
          <p:cNvSpPr>
            <a:spLocks noGrp="1"/>
          </p:cNvSpPr>
          <p:nvPr>
            <p:ph type="body" sz="half" idx="18"/>
          </p:nvPr>
        </p:nvSpPr>
        <p:spPr>
          <a:xfrm>
            <a:off x="652463" y="4827211"/>
            <a:ext cx="2940050"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Text Placeholder 4"/>
          <p:cNvSpPr>
            <a:spLocks noGrp="1"/>
          </p:cNvSpPr>
          <p:nvPr>
            <p:ph type="body" sz="quarter" idx="3"/>
          </p:nvPr>
        </p:nvSpPr>
        <p:spPr>
          <a:xfrm>
            <a:off x="3889375" y="4250949"/>
            <a:ext cx="2930525"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30" name="Picture Placeholder 2"/>
          <p:cNvSpPr>
            <a:spLocks noGrp="1" noChangeAspect="1"/>
          </p:cNvSpPr>
          <p:nvPr>
            <p:ph type="pic" idx="21"/>
          </p:nvPr>
        </p:nvSpPr>
        <p:spPr>
          <a:xfrm>
            <a:off x="3889374" y="2209800"/>
            <a:ext cx="2930525"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3" name="Text Placeholder 3"/>
          <p:cNvSpPr>
            <a:spLocks noGrp="1"/>
          </p:cNvSpPr>
          <p:nvPr>
            <p:ph type="body" sz="half" idx="19"/>
          </p:nvPr>
        </p:nvSpPr>
        <p:spPr>
          <a:xfrm>
            <a:off x="3888022" y="4827210"/>
            <a:ext cx="2934406"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14" name="Text Placeholder 4"/>
          <p:cNvSpPr>
            <a:spLocks noGrp="1"/>
          </p:cNvSpPr>
          <p:nvPr>
            <p:ph type="body" sz="quarter" idx="13"/>
          </p:nvPr>
        </p:nvSpPr>
        <p:spPr>
          <a:xfrm>
            <a:off x="7124700" y="4250949"/>
            <a:ext cx="2932113"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31" name="Picture Placeholder 2"/>
          <p:cNvSpPr>
            <a:spLocks noGrp="1" noChangeAspect="1"/>
          </p:cNvSpPr>
          <p:nvPr>
            <p:ph type="pic" idx="22"/>
          </p:nvPr>
        </p:nvSpPr>
        <p:spPr>
          <a:xfrm>
            <a:off x="7124699" y="2209800"/>
            <a:ext cx="2932113"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4" name="Text Placeholder 3"/>
          <p:cNvSpPr>
            <a:spLocks noGrp="1"/>
          </p:cNvSpPr>
          <p:nvPr>
            <p:ph type="body" sz="half" idx="20"/>
          </p:nvPr>
        </p:nvSpPr>
        <p:spPr>
          <a:xfrm>
            <a:off x="7124575" y="4827208"/>
            <a:ext cx="2935997"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cxnSp>
        <p:nvCxnSpPr>
          <p:cNvPr id="19" name="Straight Connector 18"/>
          <p:cNvCxnSpPr/>
          <p:nvPr/>
        </p:nvCxnSpPr>
        <p:spPr>
          <a:xfrm>
            <a:off x="3726142" y="2133600"/>
            <a:ext cx="0" cy="3962400"/>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a:off x="6962227" y="2133600"/>
            <a:ext cx="0" cy="3966882"/>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3"/>
          <p:cNvSpPr>
            <a:spLocks noGrp="1"/>
          </p:cNvSpPr>
          <p:nvPr>
            <p:ph type="dt" sz="half" idx="10"/>
          </p:nvPr>
        </p:nvSpPr>
        <p:spPr/>
        <p:txBody>
          <a:bodyPr/>
          <a:lstStyle/>
          <a:p>
            <a:fld id="{861CB9F1-40DB-40D2-BD09-60E3C16CBEFB}" type="datetime1">
              <a:rPr lang="en-US" smtClean="0"/>
              <a:t>7/31/2025</a:t>
            </a:fld>
            <a:endParaRPr lang="en-US"/>
          </a:p>
        </p:txBody>
      </p:sp>
      <p:sp>
        <p:nvSpPr>
          <p:cNvPr id="4" name="Footer Placeholder 4"/>
          <p:cNvSpPr>
            <a:spLocks noGrp="1"/>
          </p:cNvSpPr>
          <p:nvPr>
            <p:ph type="ftr" sz="quarter" idx="11"/>
          </p:nvPr>
        </p:nvSpPr>
        <p:spPr/>
        <p:txBody>
          <a:bodyPr/>
          <a:lstStyle/>
          <a:p>
            <a:r>
              <a:rPr lang="en-US"/>
              <a:t>Firstname Lastname</a:t>
            </a:r>
          </a:p>
        </p:txBody>
      </p:sp>
      <p:sp>
        <p:nvSpPr>
          <p:cNvPr id="6" name="Slide Number Placeholder 5"/>
          <p:cNvSpPr>
            <a:spLocks noGrp="1"/>
          </p:cNvSpPr>
          <p:nvPr>
            <p:ph type="sldNum" sz="quarter" idx="12"/>
          </p:nvPr>
        </p:nvSpPr>
        <p:spPr/>
        <p:txBody>
          <a:bodyPr/>
          <a:lstStyle/>
          <a:p>
            <a:fld id="{AC23E772-794D-4388-A101-A679FAF27A0C}" type="slidenum">
              <a:rPr lang="en-US" smtClean="0"/>
              <a:t>‹#›</a:t>
            </a:fld>
            <a:endParaRPr lang="en-US"/>
          </a:p>
        </p:txBody>
      </p:sp>
    </p:spTree>
    <p:extLst>
      <p:ext uri="{BB962C8B-B14F-4D97-AF65-F5344CB8AC3E}">
        <p14:creationId xmlns:p14="http://schemas.microsoft.com/office/powerpoint/2010/main" val="416885780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nchor="t" anchorCtr="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1E1C5FD4-6B0D-43A0-B290-841DD6DF4CBC}" type="datetime1">
              <a:rPr lang="en-US" smtClean="0"/>
              <a:t>7/31/2025</a:t>
            </a:fld>
            <a:endParaRPr lang="en-US"/>
          </a:p>
        </p:txBody>
      </p:sp>
      <p:sp>
        <p:nvSpPr>
          <p:cNvPr id="5" name="Footer Placeholder 4"/>
          <p:cNvSpPr>
            <a:spLocks noGrp="1"/>
          </p:cNvSpPr>
          <p:nvPr>
            <p:ph type="ftr" sz="quarter" idx="11"/>
          </p:nvPr>
        </p:nvSpPr>
        <p:spPr/>
        <p:txBody>
          <a:bodyPr/>
          <a:lstStyle/>
          <a:p>
            <a:r>
              <a:rPr lang="en-US"/>
              <a:t>Firstname Lastname</a:t>
            </a:r>
          </a:p>
        </p:txBody>
      </p:sp>
      <p:sp>
        <p:nvSpPr>
          <p:cNvPr id="6" name="Slide Number Placeholder 5"/>
          <p:cNvSpPr>
            <a:spLocks noGrp="1"/>
          </p:cNvSpPr>
          <p:nvPr>
            <p:ph type="sldNum" sz="quarter" idx="12"/>
          </p:nvPr>
        </p:nvSpPr>
        <p:spPr/>
        <p:txBody>
          <a:bodyPr/>
          <a:lstStyle/>
          <a:p>
            <a:fld id="{AC23E772-794D-4388-A101-A679FAF27A0C}" type="slidenum">
              <a:rPr lang="en-US" smtClean="0"/>
              <a:t>‹#›</a:t>
            </a:fld>
            <a:endParaRPr lang="en-US"/>
          </a:p>
        </p:txBody>
      </p:sp>
    </p:spTree>
    <p:extLst>
      <p:ext uri="{BB962C8B-B14F-4D97-AF65-F5344CB8AC3E}">
        <p14:creationId xmlns:p14="http://schemas.microsoft.com/office/powerpoint/2010/main" val="236594055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304212" y="430213"/>
            <a:ext cx="1752601" cy="5826125"/>
          </a:xfrm>
        </p:spPr>
        <p:txBody>
          <a:bodyPr vert="eaVert" anchor="b" anchorCtr="0"/>
          <a:lstStyle/>
          <a:p>
            <a:r>
              <a:rPr lang="en-US"/>
              <a:t>Click to edit Master title style</a:t>
            </a:r>
            <a:endParaRPr lang="en-US" dirty="0"/>
          </a:p>
        </p:txBody>
      </p:sp>
      <p:sp>
        <p:nvSpPr>
          <p:cNvPr id="3" name="Vertical Text Placeholder 2"/>
          <p:cNvSpPr>
            <a:spLocks noGrp="1"/>
          </p:cNvSpPr>
          <p:nvPr>
            <p:ph type="body" orient="vert" idx="1"/>
          </p:nvPr>
        </p:nvSpPr>
        <p:spPr>
          <a:xfrm>
            <a:off x="652463" y="887414"/>
            <a:ext cx="7423149" cy="5368924"/>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185AE62-AB84-4489-A644-5E248FC8832D}" type="datetime1">
              <a:rPr lang="en-US" smtClean="0"/>
              <a:t>7/31/2025</a:t>
            </a:fld>
            <a:endParaRPr lang="en-US"/>
          </a:p>
        </p:txBody>
      </p:sp>
      <p:sp>
        <p:nvSpPr>
          <p:cNvPr id="5" name="Footer Placeholder 4"/>
          <p:cNvSpPr>
            <a:spLocks noGrp="1"/>
          </p:cNvSpPr>
          <p:nvPr>
            <p:ph type="ftr" sz="quarter" idx="11"/>
          </p:nvPr>
        </p:nvSpPr>
        <p:spPr/>
        <p:txBody>
          <a:bodyPr/>
          <a:lstStyle/>
          <a:p>
            <a:r>
              <a:rPr lang="en-US"/>
              <a:t>Firstname Lastname</a:t>
            </a:r>
          </a:p>
        </p:txBody>
      </p:sp>
      <p:sp>
        <p:nvSpPr>
          <p:cNvPr id="6" name="Slide Number Placeholder 5"/>
          <p:cNvSpPr>
            <a:spLocks noGrp="1"/>
          </p:cNvSpPr>
          <p:nvPr>
            <p:ph type="sldNum" sz="quarter" idx="12"/>
          </p:nvPr>
        </p:nvSpPr>
        <p:spPr/>
        <p:txBody>
          <a:bodyPr/>
          <a:lstStyle/>
          <a:p>
            <a:fld id="{AC23E772-794D-4388-A101-A679FAF27A0C}" type="slidenum">
              <a:rPr lang="en-US" smtClean="0"/>
              <a:t>‹#›</a:t>
            </a:fld>
            <a:endParaRPr lang="en-US"/>
          </a:p>
        </p:txBody>
      </p:sp>
    </p:spTree>
    <p:extLst>
      <p:ext uri="{BB962C8B-B14F-4D97-AF65-F5344CB8AC3E}">
        <p14:creationId xmlns:p14="http://schemas.microsoft.com/office/powerpoint/2010/main" val="103630687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3"/>
          <p:cNvSpPr>
            <a:spLocks noGrp="1"/>
          </p:cNvSpPr>
          <p:nvPr>
            <p:ph type="dt" sz="half" idx="10"/>
          </p:nvPr>
        </p:nvSpPr>
        <p:spPr/>
        <p:txBody>
          <a:bodyPr/>
          <a:lstStyle/>
          <a:p>
            <a:fld id="{26776846-5723-4B3D-A793-7350AA98BCA6}" type="datetime1">
              <a:rPr lang="en-US" smtClean="0"/>
              <a:t>7/31/2025</a:t>
            </a:fld>
            <a:endParaRPr lang="en-US"/>
          </a:p>
        </p:txBody>
      </p:sp>
      <p:sp>
        <p:nvSpPr>
          <p:cNvPr id="5" name="Footer Placeholder 4"/>
          <p:cNvSpPr>
            <a:spLocks noGrp="1"/>
          </p:cNvSpPr>
          <p:nvPr>
            <p:ph type="ftr" sz="quarter" idx="11"/>
          </p:nvPr>
        </p:nvSpPr>
        <p:spPr/>
        <p:txBody>
          <a:bodyPr/>
          <a:lstStyle/>
          <a:p>
            <a:r>
              <a:rPr lang="en-US"/>
              <a:t>Firstname Lastname</a:t>
            </a:r>
          </a:p>
        </p:txBody>
      </p:sp>
      <p:sp>
        <p:nvSpPr>
          <p:cNvPr id="6" name="Slide Number Placeholder 5"/>
          <p:cNvSpPr>
            <a:spLocks noGrp="1"/>
          </p:cNvSpPr>
          <p:nvPr>
            <p:ph type="sldNum" sz="quarter" idx="12"/>
          </p:nvPr>
        </p:nvSpPr>
        <p:spPr/>
        <p:txBody>
          <a:bodyPr/>
          <a:lstStyle/>
          <a:p>
            <a:fld id="{AC23E772-794D-4388-A101-A679FAF27A0C}" type="slidenum">
              <a:rPr lang="en-US" smtClean="0"/>
              <a:t>‹#›</a:t>
            </a:fld>
            <a:endParaRPr lang="en-US"/>
          </a:p>
        </p:txBody>
      </p:sp>
    </p:spTree>
    <p:extLst>
      <p:ext uri="{BB962C8B-B14F-4D97-AF65-F5344CB8AC3E}">
        <p14:creationId xmlns:p14="http://schemas.microsoft.com/office/powerpoint/2010/main" val="332402918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154956" y="2861733"/>
            <a:ext cx="8825657" cy="1915647"/>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1154955" y="4777381"/>
            <a:ext cx="8825658" cy="860400"/>
          </a:xfrm>
        </p:spPr>
        <p:txBody>
          <a:bodyPr anchor="t"/>
          <a:lstStyle>
            <a:lvl1pPr marL="0" indent="0" algn="l">
              <a:buNone/>
              <a:defRPr sz="2000" cap="all">
                <a:solidFill>
                  <a:schemeClr val="bg2">
                    <a:lumMod val="40000"/>
                    <a:lumOff val="6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894BCC80-428F-4063-94A3-822C754020DB}" type="datetime1">
              <a:rPr lang="en-US" smtClean="0"/>
              <a:t>7/31/2025</a:t>
            </a:fld>
            <a:endParaRPr lang="en-US"/>
          </a:p>
        </p:txBody>
      </p:sp>
      <p:sp>
        <p:nvSpPr>
          <p:cNvPr id="5" name="Footer Placeholder 4"/>
          <p:cNvSpPr>
            <a:spLocks noGrp="1"/>
          </p:cNvSpPr>
          <p:nvPr>
            <p:ph type="ftr" sz="quarter" idx="11"/>
          </p:nvPr>
        </p:nvSpPr>
        <p:spPr/>
        <p:txBody>
          <a:bodyPr/>
          <a:lstStyle/>
          <a:p>
            <a:r>
              <a:rPr lang="en-US"/>
              <a:t>Firstname Lastname</a:t>
            </a:r>
          </a:p>
        </p:txBody>
      </p:sp>
      <p:sp>
        <p:nvSpPr>
          <p:cNvPr id="6" name="Slide Number Placeholder 5"/>
          <p:cNvSpPr>
            <a:spLocks noGrp="1"/>
          </p:cNvSpPr>
          <p:nvPr>
            <p:ph type="sldNum" sz="quarter" idx="12"/>
          </p:nvPr>
        </p:nvSpPr>
        <p:spPr/>
        <p:txBody>
          <a:bodyPr/>
          <a:lstStyle/>
          <a:p>
            <a:fld id="{AC23E772-794D-4388-A101-A679FAF27A0C}" type="slidenum">
              <a:rPr lang="en-US" smtClean="0"/>
              <a:t>‹#›</a:t>
            </a:fld>
            <a:endParaRPr lang="en-US"/>
          </a:p>
        </p:txBody>
      </p:sp>
    </p:spTree>
    <p:extLst>
      <p:ext uri="{BB962C8B-B14F-4D97-AF65-F5344CB8AC3E}">
        <p14:creationId xmlns:p14="http://schemas.microsoft.com/office/powerpoint/2010/main" val="147242349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1103312" y="2060575"/>
            <a:ext cx="4396339" cy="4195763"/>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654493" y="2056092"/>
            <a:ext cx="4396341" cy="4200245"/>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F94A8CAF-CC1C-45EE-9070-8E2A22DAB547}" type="datetime1">
              <a:rPr lang="en-US" smtClean="0"/>
              <a:t>7/31/2025</a:t>
            </a:fld>
            <a:endParaRPr lang="en-US"/>
          </a:p>
        </p:txBody>
      </p:sp>
      <p:sp>
        <p:nvSpPr>
          <p:cNvPr id="6" name="Footer Placeholder 5"/>
          <p:cNvSpPr>
            <a:spLocks noGrp="1"/>
          </p:cNvSpPr>
          <p:nvPr>
            <p:ph type="ftr" sz="quarter" idx="11"/>
          </p:nvPr>
        </p:nvSpPr>
        <p:spPr/>
        <p:txBody>
          <a:bodyPr/>
          <a:lstStyle/>
          <a:p>
            <a:r>
              <a:rPr lang="en-US"/>
              <a:t>Firstname Lastname</a:t>
            </a:r>
          </a:p>
        </p:txBody>
      </p:sp>
      <p:sp>
        <p:nvSpPr>
          <p:cNvPr id="7" name="Slide Number Placeholder 6"/>
          <p:cNvSpPr>
            <a:spLocks noGrp="1"/>
          </p:cNvSpPr>
          <p:nvPr>
            <p:ph type="sldNum" sz="quarter" idx="12"/>
          </p:nvPr>
        </p:nvSpPr>
        <p:spPr/>
        <p:txBody>
          <a:bodyPr/>
          <a:lstStyle/>
          <a:p>
            <a:fld id="{AC23E772-794D-4388-A101-A679FAF27A0C}" type="slidenum">
              <a:rPr lang="en-US" smtClean="0"/>
              <a:t>‹#›</a:t>
            </a:fld>
            <a:endParaRPr lang="en-US"/>
          </a:p>
        </p:txBody>
      </p:sp>
    </p:spTree>
    <p:extLst>
      <p:ext uri="{BB962C8B-B14F-4D97-AF65-F5344CB8AC3E}">
        <p14:creationId xmlns:p14="http://schemas.microsoft.com/office/powerpoint/2010/main" val="101654805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1103313" y="1905000"/>
            <a:ext cx="4396338"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103312" y="2514600"/>
            <a:ext cx="4396339" cy="3741738"/>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654495" y="1905000"/>
            <a:ext cx="4396339"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654495" y="2514600"/>
            <a:ext cx="4396339" cy="3741738"/>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F9F7A725-7083-4555-92D9-821421E3E193}" type="datetime1">
              <a:rPr lang="en-US" smtClean="0"/>
              <a:t>7/31/2025</a:t>
            </a:fld>
            <a:endParaRPr lang="en-US"/>
          </a:p>
        </p:txBody>
      </p:sp>
      <p:sp>
        <p:nvSpPr>
          <p:cNvPr id="8" name="Footer Placeholder 7"/>
          <p:cNvSpPr>
            <a:spLocks noGrp="1"/>
          </p:cNvSpPr>
          <p:nvPr>
            <p:ph type="ftr" sz="quarter" idx="11"/>
          </p:nvPr>
        </p:nvSpPr>
        <p:spPr/>
        <p:txBody>
          <a:bodyPr/>
          <a:lstStyle/>
          <a:p>
            <a:r>
              <a:rPr lang="en-US"/>
              <a:t>Firstname Lastname</a:t>
            </a:r>
          </a:p>
        </p:txBody>
      </p:sp>
      <p:sp>
        <p:nvSpPr>
          <p:cNvPr id="9" name="Slide Number Placeholder 8"/>
          <p:cNvSpPr>
            <a:spLocks noGrp="1"/>
          </p:cNvSpPr>
          <p:nvPr>
            <p:ph type="sldNum" sz="quarter" idx="12"/>
          </p:nvPr>
        </p:nvSpPr>
        <p:spPr/>
        <p:txBody>
          <a:bodyPr/>
          <a:lstStyle/>
          <a:p>
            <a:fld id="{AC23E772-794D-4388-A101-A679FAF27A0C}" type="slidenum">
              <a:rPr lang="en-US" smtClean="0"/>
              <a:t>‹#›</a:t>
            </a:fld>
            <a:endParaRPr lang="en-US"/>
          </a:p>
        </p:txBody>
      </p:sp>
    </p:spTree>
    <p:extLst>
      <p:ext uri="{BB962C8B-B14F-4D97-AF65-F5344CB8AC3E}">
        <p14:creationId xmlns:p14="http://schemas.microsoft.com/office/powerpoint/2010/main" val="297270120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7" name="Date Placeholder 2"/>
          <p:cNvSpPr>
            <a:spLocks noGrp="1"/>
          </p:cNvSpPr>
          <p:nvPr>
            <p:ph type="dt" sz="half" idx="10"/>
          </p:nvPr>
        </p:nvSpPr>
        <p:spPr/>
        <p:txBody>
          <a:bodyPr/>
          <a:lstStyle/>
          <a:p>
            <a:fld id="{C4BED57E-C351-4182-95C5-87A9CD965AD7}" type="datetime1">
              <a:rPr lang="en-US" smtClean="0"/>
              <a:t>7/31/2025</a:t>
            </a:fld>
            <a:endParaRPr lang="en-US"/>
          </a:p>
        </p:txBody>
      </p:sp>
      <p:sp>
        <p:nvSpPr>
          <p:cNvPr id="5" name="Footer Placeholder 3"/>
          <p:cNvSpPr>
            <a:spLocks noGrp="1"/>
          </p:cNvSpPr>
          <p:nvPr>
            <p:ph type="ftr" sz="quarter" idx="11"/>
          </p:nvPr>
        </p:nvSpPr>
        <p:spPr/>
        <p:txBody>
          <a:bodyPr/>
          <a:lstStyle/>
          <a:p>
            <a:r>
              <a:rPr lang="en-US"/>
              <a:t>Firstname Lastname</a:t>
            </a:r>
          </a:p>
        </p:txBody>
      </p:sp>
      <p:sp>
        <p:nvSpPr>
          <p:cNvPr id="6" name="Slide Number Placeholder 4"/>
          <p:cNvSpPr>
            <a:spLocks noGrp="1"/>
          </p:cNvSpPr>
          <p:nvPr>
            <p:ph type="sldNum" sz="quarter" idx="12"/>
          </p:nvPr>
        </p:nvSpPr>
        <p:spPr/>
        <p:txBody>
          <a:bodyPr/>
          <a:lstStyle/>
          <a:p>
            <a:fld id="{AC23E772-794D-4388-A101-A679FAF27A0C}" type="slidenum">
              <a:rPr lang="en-US" smtClean="0"/>
              <a:t>‹#›</a:t>
            </a:fld>
            <a:endParaRPr lang="en-US"/>
          </a:p>
        </p:txBody>
      </p:sp>
    </p:spTree>
    <p:extLst>
      <p:ext uri="{BB962C8B-B14F-4D97-AF65-F5344CB8AC3E}">
        <p14:creationId xmlns:p14="http://schemas.microsoft.com/office/powerpoint/2010/main" val="400620998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7" name="Date Placeholder 1"/>
          <p:cNvSpPr>
            <a:spLocks noGrp="1"/>
          </p:cNvSpPr>
          <p:nvPr>
            <p:ph type="dt" sz="half" idx="10"/>
          </p:nvPr>
        </p:nvSpPr>
        <p:spPr/>
        <p:txBody>
          <a:bodyPr/>
          <a:lstStyle/>
          <a:p>
            <a:fld id="{B00C4855-EB4B-4FA0-AACA-D8274831B0BF}" type="datetime1">
              <a:rPr lang="en-US" smtClean="0"/>
              <a:t>7/31/2025</a:t>
            </a:fld>
            <a:endParaRPr lang="en-US"/>
          </a:p>
        </p:txBody>
      </p:sp>
      <p:sp>
        <p:nvSpPr>
          <p:cNvPr id="5" name="Footer Placeholder 2"/>
          <p:cNvSpPr>
            <a:spLocks noGrp="1"/>
          </p:cNvSpPr>
          <p:nvPr>
            <p:ph type="ftr" sz="quarter" idx="11"/>
          </p:nvPr>
        </p:nvSpPr>
        <p:spPr/>
        <p:txBody>
          <a:bodyPr/>
          <a:lstStyle/>
          <a:p>
            <a:r>
              <a:rPr lang="en-US"/>
              <a:t>Firstname Lastname</a:t>
            </a:r>
          </a:p>
        </p:txBody>
      </p:sp>
      <p:sp>
        <p:nvSpPr>
          <p:cNvPr id="6" name="Slide Number Placeholder 3"/>
          <p:cNvSpPr>
            <a:spLocks noGrp="1"/>
          </p:cNvSpPr>
          <p:nvPr>
            <p:ph type="sldNum" sz="quarter" idx="12"/>
          </p:nvPr>
        </p:nvSpPr>
        <p:spPr/>
        <p:txBody>
          <a:bodyPr/>
          <a:lstStyle/>
          <a:p>
            <a:fld id="{AC23E772-794D-4388-A101-A679FAF27A0C}" type="slidenum">
              <a:rPr lang="en-US" smtClean="0"/>
              <a:t>‹#›</a:t>
            </a:fld>
            <a:endParaRPr lang="en-US"/>
          </a:p>
        </p:txBody>
      </p:sp>
    </p:spTree>
    <p:extLst>
      <p:ext uri="{BB962C8B-B14F-4D97-AF65-F5344CB8AC3E}">
        <p14:creationId xmlns:p14="http://schemas.microsoft.com/office/powerpoint/2010/main" val="272249348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54953" y="1447800"/>
            <a:ext cx="3401064" cy="1447800"/>
          </a:xfrm>
        </p:spPr>
        <p:txBody>
          <a:bodyPr anchor="b"/>
          <a:lstStyle>
            <a:lvl1pPr algn="l">
              <a:defRPr sz="2400" b="0"/>
            </a:lvl1pPr>
          </a:lstStyle>
          <a:p>
            <a:r>
              <a:rPr lang="en-US"/>
              <a:t>Click to edit Master title style</a:t>
            </a:r>
            <a:endParaRPr lang="en-US" dirty="0"/>
          </a:p>
        </p:txBody>
      </p:sp>
      <p:sp>
        <p:nvSpPr>
          <p:cNvPr id="3" name="Content Placeholder 2"/>
          <p:cNvSpPr>
            <a:spLocks noGrp="1"/>
          </p:cNvSpPr>
          <p:nvPr>
            <p:ph idx="1"/>
          </p:nvPr>
        </p:nvSpPr>
        <p:spPr>
          <a:xfrm>
            <a:off x="4784616" y="1447800"/>
            <a:ext cx="5195997" cy="4572000"/>
          </a:xfrm>
        </p:spPr>
        <p:txBody>
          <a:bodyPr anchor="ct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1154953" y="3129280"/>
            <a:ext cx="3401063" cy="2895599"/>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7" name="Date Placeholder 4"/>
          <p:cNvSpPr>
            <a:spLocks noGrp="1"/>
          </p:cNvSpPr>
          <p:nvPr>
            <p:ph type="dt" sz="half" idx="10"/>
          </p:nvPr>
        </p:nvSpPr>
        <p:spPr/>
        <p:txBody>
          <a:bodyPr/>
          <a:lstStyle/>
          <a:p>
            <a:fld id="{90194871-6C0B-4CB8-A822-F2D6EA6A390B}" type="datetime1">
              <a:rPr lang="en-US" smtClean="0"/>
              <a:t>7/31/2025</a:t>
            </a:fld>
            <a:endParaRPr lang="en-US"/>
          </a:p>
        </p:txBody>
      </p:sp>
      <p:sp>
        <p:nvSpPr>
          <p:cNvPr id="5" name="Footer Placeholder 5"/>
          <p:cNvSpPr>
            <a:spLocks noGrp="1"/>
          </p:cNvSpPr>
          <p:nvPr>
            <p:ph type="ftr" sz="quarter" idx="11"/>
          </p:nvPr>
        </p:nvSpPr>
        <p:spPr/>
        <p:txBody>
          <a:bodyPr/>
          <a:lstStyle/>
          <a:p>
            <a:r>
              <a:rPr lang="en-US"/>
              <a:t>Firstname Lastname</a:t>
            </a:r>
          </a:p>
        </p:txBody>
      </p:sp>
      <p:sp>
        <p:nvSpPr>
          <p:cNvPr id="6" name="Slide Number Placeholder 6"/>
          <p:cNvSpPr>
            <a:spLocks noGrp="1"/>
          </p:cNvSpPr>
          <p:nvPr>
            <p:ph type="sldNum" sz="quarter" idx="12"/>
          </p:nvPr>
        </p:nvSpPr>
        <p:spPr/>
        <p:txBody>
          <a:bodyPr/>
          <a:lstStyle/>
          <a:p>
            <a:fld id="{AC23E772-794D-4388-A101-A679FAF27A0C}" type="slidenum">
              <a:rPr lang="en-US" smtClean="0"/>
              <a:t>‹#›</a:t>
            </a:fld>
            <a:endParaRPr lang="en-US"/>
          </a:p>
        </p:txBody>
      </p:sp>
    </p:spTree>
    <p:extLst>
      <p:ext uri="{BB962C8B-B14F-4D97-AF65-F5344CB8AC3E}">
        <p14:creationId xmlns:p14="http://schemas.microsoft.com/office/powerpoint/2010/main" val="145551837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53907" y="1854192"/>
            <a:ext cx="5092906" cy="1574808"/>
          </a:xfrm>
        </p:spPr>
        <p:txBody>
          <a:bodyPr anchor="b">
            <a:normAutofit/>
          </a:bodyPr>
          <a:lstStyle>
            <a:lvl1pPr algn="l">
              <a:defRPr sz="36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949546" y="1143000"/>
            <a:ext cx="3200400" cy="4572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1154954" y="3657600"/>
            <a:ext cx="5084979" cy="1371600"/>
          </a:xfrm>
        </p:spPr>
        <p:txBody>
          <a:bodyPr>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955FBDE4-6A37-4CA8-9BDB-99F3802268E3}" type="datetime1">
              <a:rPr lang="en-US" smtClean="0"/>
              <a:t>7/31/2025</a:t>
            </a:fld>
            <a:endParaRPr lang="en-US"/>
          </a:p>
        </p:txBody>
      </p:sp>
      <p:sp>
        <p:nvSpPr>
          <p:cNvPr id="6" name="Footer Placeholder 5"/>
          <p:cNvSpPr>
            <a:spLocks noGrp="1"/>
          </p:cNvSpPr>
          <p:nvPr>
            <p:ph type="ftr" sz="quarter" idx="11"/>
          </p:nvPr>
        </p:nvSpPr>
        <p:spPr/>
        <p:txBody>
          <a:bodyPr/>
          <a:lstStyle/>
          <a:p>
            <a:r>
              <a:rPr lang="en-US"/>
              <a:t>Firstname Lastname</a:t>
            </a:r>
          </a:p>
        </p:txBody>
      </p:sp>
      <p:sp>
        <p:nvSpPr>
          <p:cNvPr id="7" name="Slide Number Placeholder 6"/>
          <p:cNvSpPr>
            <a:spLocks noGrp="1"/>
          </p:cNvSpPr>
          <p:nvPr>
            <p:ph type="sldNum" sz="quarter" idx="12"/>
          </p:nvPr>
        </p:nvSpPr>
        <p:spPr/>
        <p:txBody>
          <a:bodyPr/>
          <a:lstStyle/>
          <a:p>
            <a:fld id="{AC23E772-794D-4388-A101-A679FAF27A0C}" type="slidenum">
              <a:rPr lang="en-US" smtClean="0"/>
              <a:t>‹#›</a:t>
            </a:fld>
            <a:endParaRPr lang="en-US"/>
          </a:p>
        </p:txBody>
      </p:sp>
    </p:spTree>
    <p:extLst>
      <p:ext uri="{BB962C8B-B14F-4D97-AF65-F5344CB8AC3E}">
        <p14:creationId xmlns:p14="http://schemas.microsoft.com/office/powerpoint/2010/main" val="190807240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21" Type="http://schemas.openxmlformats.org/officeDocument/2006/relationships/image" Target="../media/image4.pn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image" Target="../media/image6.png"/><Relationship Id="rId10" Type="http://schemas.openxmlformats.org/officeDocument/2006/relationships/slideLayout" Target="../slideLayouts/slideLayout10.xml"/><Relationship Id="rId19"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image" Target="../media/image5.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pic>
        <p:nvPicPr>
          <p:cNvPr id="8" name="Picture 7"/>
          <p:cNvPicPr>
            <a:picLocks noChangeAspect="1"/>
          </p:cNvPicPr>
          <p:nvPr/>
        </p:nvPicPr>
        <p:blipFill rotWithShape="1">
          <a:blip r:embed="rId19">
            <a:extLst>
              <a:ext uri="{28A0092B-C50C-407E-A947-70E740481C1C}">
                <a14:useLocalDpi xmlns:a14="http://schemas.microsoft.com/office/drawing/2010/main" val="0"/>
              </a:ext>
            </a:extLst>
          </a:blip>
          <a:srcRect l="3613"/>
          <a:stretch/>
        </p:blipFill>
        <p:spPr>
          <a:xfrm>
            <a:off x="0" y="2669685"/>
            <a:ext cx="4037012" cy="4188315"/>
          </a:xfrm>
          <a:prstGeom prst="rect">
            <a:avLst/>
          </a:prstGeom>
        </p:spPr>
      </p:pic>
      <p:pic>
        <p:nvPicPr>
          <p:cNvPr id="7" name="Picture 6"/>
          <p:cNvPicPr>
            <a:picLocks noChangeAspect="1"/>
          </p:cNvPicPr>
          <p:nvPr/>
        </p:nvPicPr>
        <p:blipFill rotWithShape="1">
          <a:blip r:embed="rId20">
            <a:extLst>
              <a:ext uri="{28A0092B-C50C-407E-A947-70E740481C1C}">
                <a14:useLocalDpi xmlns:a14="http://schemas.microsoft.com/office/drawing/2010/main" val="0"/>
              </a:ext>
            </a:extLst>
          </a:blip>
          <a:srcRect l="35640"/>
          <a:stretch/>
        </p:blipFill>
        <p:spPr>
          <a:xfrm>
            <a:off x="0" y="2892347"/>
            <a:ext cx="1522412" cy="2365453"/>
          </a:xfrm>
          <a:prstGeom prst="rect">
            <a:avLst/>
          </a:prstGeom>
        </p:spPr>
      </p:pic>
      <p:sp>
        <p:nvSpPr>
          <p:cNvPr id="16" name="Oval 15"/>
          <p:cNvSpPr/>
          <p:nvPr/>
        </p:nvSpPr>
        <p:spPr>
          <a:xfrm>
            <a:off x="8609012" y="1676400"/>
            <a:ext cx="2819400" cy="2819400"/>
          </a:xfrm>
          <a:prstGeom prst="ellipse">
            <a:avLst/>
          </a:prstGeom>
          <a:gradFill flip="none" rotWithShape="1">
            <a:gsLst>
              <a:gs pos="0">
                <a:schemeClr val="bg2">
                  <a:lumMod val="60000"/>
                  <a:lumOff val="40000"/>
                  <a:alpha val="7000"/>
                </a:schemeClr>
              </a:gs>
              <a:gs pos="69000">
                <a:schemeClr val="bg2">
                  <a:lumMod val="60000"/>
                  <a:lumOff val="40000"/>
                  <a:alpha val="0"/>
                </a:schemeClr>
              </a:gs>
              <a:gs pos="36000">
                <a:schemeClr val="bg2">
                  <a:lumMod val="60000"/>
                  <a:lumOff val="4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pic>
        <p:nvPicPr>
          <p:cNvPr id="9" name="Picture 8"/>
          <p:cNvPicPr>
            <a:picLocks noChangeAspect="1"/>
          </p:cNvPicPr>
          <p:nvPr/>
        </p:nvPicPr>
        <p:blipFill rotWithShape="1">
          <a:blip r:embed="rId21">
            <a:extLst>
              <a:ext uri="{28A0092B-C50C-407E-A947-70E740481C1C}">
                <a14:useLocalDpi xmlns:a14="http://schemas.microsoft.com/office/drawing/2010/main" val="0"/>
              </a:ext>
            </a:extLst>
          </a:blip>
          <a:srcRect t="28813"/>
          <a:stretch/>
        </p:blipFill>
        <p:spPr>
          <a:xfrm>
            <a:off x="7999412" y="0"/>
            <a:ext cx="1603387" cy="1141407"/>
          </a:xfrm>
          <a:prstGeom prst="rect">
            <a:avLst/>
          </a:prstGeom>
        </p:spPr>
      </p:pic>
      <p:pic>
        <p:nvPicPr>
          <p:cNvPr id="10" name="Picture 9"/>
          <p:cNvPicPr>
            <a:picLocks noChangeAspect="1"/>
          </p:cNvPicPr>
          <p:nvPr/>
        </p:nvPicPr>
        <p:blipFill rotWithShape="1">
          <a:blip r:embed="rId22">
            <a:extLst>
              <a:ext uri="{28A0092B-C50C-407E-A947-70E740481C1C}">
                <a14:useLocalDpi xmlns:a14="http://schemas.microsoft.com/office/drawing/2010/main" val="0"/>
              </a:ext>
            </a:extLst>
          </a:blip>
          <a:srcRect b="23320"/>
          <a:stretch/>
        </p:blipFill>
        <p:spPr>
          <a:xfrm>
            <a:off x="8605878" y="6096000"/>
            <a:ext cx="993734" cy="762000"/>
          </a:xfrm>
          <a:prstGeom prst="rect">
            <a:avLst/>
          </a:prstGeom>
        </p:spPr>
      </p:pic>
      <p:sp>
        <p:nvSpPr>
          <p:cNvPr id="14" name="Rectangle 13"/>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646111" y="452718"/>
            <a:ext cx="9404723" cy="1400530"/>
          </a:xfrm>
          <a:prstGeom prst="rect">
            <a:avLst/>
          </a:prstGeom>
        </p:spPr>
        <p:txBody>
          <a:bodyPr vert="horz" lIns="91440" tIns="45720" rIns="91440" bIns="45720" rtlCol="0" anchor="t">
            <a:noAutofit/>
          </a:bodyPr>
          <a:lstStyle/>
          <a:p>
            <a:r>
              <a:rPr lang="en-US"/>
              <a:t>Click to edit Master title style</a:t>
            </a:r>
            <a:endParaRPr lang="en-US" dirty="0"/>
          </a:p>
        </p:txBody>
      </p:sp>
      <p:sp>
        <p:nvSpPr>
          <p:cNvPr id="3" name="Text Placeholder 2"/>
          <p:cNvSpPr>
            <a:spLocks noGrp="1"/>
          </p:cNvSpPr>
          <p:nvPr>
            <p:ph type="body" idx="1"/>
          </p:nvPr>
        </p:nvSpPr>
        <p:spPr>
          <a:xfrm>
            <a:off x="1103312" y="2052918"/>
            <a:ext cx="8946541" cy="4195481"/>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rot="5400000">
            <a:off x="10155639" y="1790701"/>
            <a:ext cx="990599" cy="304799"/>
          </a:xfrm>
          <a:prstGeom prst="rect">
            <a:avLst/>
          </a:prstGeom>
        </p:spPr>
        <p:txBody>
          <a:bodyPr vert="horz" lIns="91440" tIns="45720" rIns="91440" bIns="45720" rtlCol="0" anchor="t"/>
          <a:lstStyle>
            <a:lvl1pPr algn="l">
              <a:defRPr sz="1100" b="0" i="0">
                <a:solidFill>
                  <a:schemeClr val="tx1">
                    <a:tint val="75000"/>
                    <a:alpha val="60000"/>
                  </a:schemeClr>
                </a:solidFill>
              </a:defRPr>
            </a:lvl1pPr>
          </a:lstStyle>
          <a:p>
            <a:fld id="{0EE6B4CC-29A1-4328-8B00-3DD00E713D4A}" type="datetime1">
              <a:rPr lang="en-US" smtClean="0"/>
              <a:t>7/31/2025</a:t>
            </a:fld>
            <a:endParaRPr lang="en-US"/>
          </a:p>
        </p:txBody>
      </p:sp>
      <p:sp>
        <p:nvSpPr>
          <p:cNvPr id="5" name="Footer Placeholder 4"/>
          <p:cNvSpPr>
            <a:spLocks noGrp="1"/>
          </p:cNvSpPr>
          <p:nvPr>
            <p:ph type="ftr" sz="quarter" idx="3"/>
          </p:nvPr>
        </p:nvSpPr>
        <p:spPr>
          <a:xfrm rot="5400000">
            <a:off x="8951573" y="3225297"/>
            <a:ext cx="3859795" cy="304801"/>
          </a:xfrm>
          <a:prstGeom prst="rect">
            <a:avLst/>
          </a:prstGeom>
        </p:spPr>
        <p:txBody>
          <a:bodyPr vert="horz" lIns="91440" tIns="45720" rIns="91440" bIns="45720" rtlCol="0" anchor="b"/>
          <a:lstStyle>
            <a:lvl1pPr algn="l">
              <a:defRPr sz="1100" b="0" i="0">
                <a:solidFill>
                  <a:schemeClr val="tx1">
                    <a:tint val="75000"/>
                    <a:alpha val="60000"/>
                  </a:schemeClr>
                </a:solidFill>
              </a:defRPr>
            </a:lvl1pPr>
          </a:lstStyle>
          <a:p>
            <a:r>
              <a:rPr lang="en-US"/>
              <a:t>Firstname Lastname</a:t>
            </a:r>
          </a:p>
        </p:txBody>
      </p:sp>
      <p:sp>
        <p:nvSpPr>
          <p:cNvPr id="6" name="Slide Number Placeholder 5"/>
          <p:cNvSpPr>
            <a:spLocks noGrp="1"/>
          </p:cNvSpPr>
          <p:nvPr>
            <p:ph type="sldNum" sz="quarter" idx="4"/>
          </p:nvPr>
        </p:nvSpPr>
        <p:spPr bwMode="gray">
          <a:xfrm>
            <a:off x="10352540" y="295729"/>
            <a:ext cx="838199" cy="767687"/>
          </a:xfrm>
          <a:prstGeom prst="rect">
            <a:avLst/>
          </a:prstGeom>
        </p:spPr>
        <p:txBody>
          <a:bodyPr vert="horz" lIns="91440" tIns="45720" rIns="91440" bIns="45720" rtlCol="0" anchor="b"/>
          <a:lstStyle>
            <a:lvl1pPr algn="ctr">
              <a:defRPr sz="2800" b="0" i="0">
                <a:solidFill>
                  <a:schemeClr val="tx1">
                    <a:tint val="75000"/>
                  </a:schemeClr>
                </a:solidFill>
              </a:defRPr>
            </a:lvl1pPr>
          </a:lstStyle>
          <a:p>
            <a:fld id="{AC23E772-794D-4388-A101-A679FAF27A0C}" type="slidenum">
              <a:rPr lang="en-US" smtClean="0"/>
              <a:t>‹#›</a:t>
            </a:fld>
            <a:endParaRPr lang="en-US"/>
          </a:p>
        </p:txBody>
      </p:sp>
      <p:pic>
        <p:nvPicPr>
          <p:cNvPr id="12" name="Picture 11" descr="A cartoon of a child holding a bat&#10;&#10;AI-generated content may be incorrect.">
            <a:extLst>
              <a:ext uri="{FF2B5EF4-FFF2-40B4-BE49-F238E27FC236}">
                <a16:creationId xmlns:a16="http://schemas.microsoft.com/office/drawing/2014/main" id="{B8D0D6F7-4A71-CBAC-5C55-AF4022AF9809}"/>
              </a:ext>
            </a:extLst>
          </p:cNvPr>
          <p:cNvPicPr>
            <a:picLocks noChangeAspect="1"/>
          </p:cNvPicPr>
          <p:nvPr userDrawn="1"/>
        </p:nvPicPr>
        <p:blipFill>
          <a:blip r:embed="rId23">
            <a:extLst>
              <a:ext uri="{28A0092B-C50C-407E-A947-70E740481C1C}">
                <a14:useLocalDpi xmlns:a14="http://schemas.microsoft.com/office/drawing/2010/main" val="0"/>
              </a:ext>
            </a:extLst>
          </a:blip>
          <a:stretch>
            <a:fillRect/>
          </a:stretch>
        </p:blipFill>
        <p:spPr>
          <a:xfrm>
            <a:off x="-9383" y="5943600"/>
            <a:ext cx="561039" cy="914400"/>
          </a:xfrm>
          <a:prstGeom prst="rect">
            <a:avLst/>
          </a:prstGeom>
        </p:spPr>
      </p:pic>
    </p:spTree>
    <p:extLst>
      <p:ext uri="{BB962C8B-B14F-4D97-AF65-F5344CB8AC3E}">
        <p14:creationId xmlns:p14="http://schemas.microsoft.com/office/powerpoint/2010/main" val="3993605286"/>
      </p:ext>
    </p:extLst>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Lst>
  <p:hf hdr="0"/>
  <p:txStyles>
    <p:titleStyle>
      <a:lvl1pPr algn="l" defTabSz="457200" rtl="0" eaLnBrk="1" latinLnBrk="0" hangingPunct="1">
        <a:spcBef>
          <a:spcPct val="0"/>
        </a:spcBef>
        <a:buNone/>
        <a:defRPr sz="4200" b="0" i="0" kern="1200">
          <a:solidFill>
            <a:schemeClr val="tx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2000" b="0" i="0" kern="1200">
          <a:solidFill>
            <a:schemeClr val="tx1"/>
          </a:solidFill>
          <a:latin typeface="+mj-lt"/>
          <a:ea typeface="+mj-ea"/>
          <a:cs typeface="+mj-cs"/>
        </a:defRPr>
      </a:lvl1pPr>
      <a:lvl2pPr marL="742950" indent="-28575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800" b="0" i="0" kern="1200">
          <a:solidFill>
            <a:schemeClr val="tx1"/>
          </a:solidFill>
          <a:latin typeface="+mj-lt"/>
          <a:ea typeface="+mj-ea"/>
          <a:cs typeface="+mj-cs"/>
        </a:defRPr>
      </a:lvl2pPr>
      <a:lvl3pPr marL="1143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600" b="0" i="0" kern="1200">
          <a:solidFill>
            <a:schemeClr val="tx1"/>
          </a:solidFill>
          <a:latin typeface="+mj-lt"/>
          <a:ea typeface="+mj-ea"/>
          <a:cs typeface="+mj-cs"/>
        </a:defRPr>
      </a:lvl3pPr>
      <a:lvl4pPr marL="1600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4pPr>
      <a:lvl5pPr marL="20574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5pPr>
      <a:lvl6pPr marL="2506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6pPr>
      <a:lvl7pPr marL="29718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7pPr>
      <a:lvl8pPr marL="3429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8pPr>
      <a:lvl9pPr marL="3886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DCD25D-5402-958E-4D2E-6F64A42C3719}"/>
              </a:ext>
            </a:extLst>
          </p:cNvPr>
          <p:cNvSpPr>
            <a:spLocks noGrp="1"/>
          </p:cNvSpPr>
          <p:nvPr>
            <p:ph type="ctrTitle"/>
          </p:nvPr>
        </p:nvSpPr>
        <p:spPr/>
        <p:txBody>
          <a:bodyPr/>
          <a:lstStyle/>
          <a:p>
            <a:r>
              <a:rPr lang="en-US" dirty="0"/>
              <a:t>Major League Baseball Payrolls</a:t>
            </a:r>
          </a:p>
        </p:txBody>
      </p:sp>
      <p:sp>
        <p:nvSpPr>
          <p:cNvPr id="3" name="Subtitle 2">
            <a:extLst>
              <a:ext uri="{FF2B5EF4-FFF2-40B4-BE49-F238E27FC236}">
                <a16:creationId xmlns:a16="http://schemas.microsoft.com/office/drawing/2014/main" id="{A8F73F13-D8E1-2F33-DD42-B66E04827504}"/>
              </a:ext>
            </a:extLst>
          </p:cNvPr>
          <p:cNvSpPr>
            <a:spLocks noGrp="1"/>
          </p:cNvSpPr>
          <p:nvPr>
            <p:ph type="subTitle" idx="1"/>
          </p:nvPr>
        </p:nvSpPr>
        <p:spPr/>
        <p:txBody>
          <a:bodyPr>
            <a:normAutofit fontScale="70000" lnSpcReduction="20000"/>
          </a:bodyPr>
          <a:lstStyle/>
          <a:p>
            <a:r>
              <a:rPr lang="en-US" dirty="0" err="1"/>
              <a:t>Firstname</a:t>
            </a:r>
            <a:r>
              <a:rPr lang="en-US" dirty="0"/>
              <a:t> Lastname</a:t>
            </a:r>
          </a:p>
          <a:p>
            <a:r>
              <a:rPr lang="en-US" dirty="0"/>
              <a:t>Computer Science 101 Section 999</a:t>
            </a:r>
          </a:p>
          <a:p>
            <a:fld id="{A5B8284C-BFBC-4372-A76C-CB02FC63CB84}" type="datetime4">
              <a:rPr lang="en-US"/>
              <a:t>July 31, 2025</a:t>
            </a:fld>
            <a:endParaRPr lang="en-US" dirty="0"/>
          </a:p>
        </p:txBody>
      </p:sp>
    </p:spTree>
    <p:extLst>
      <p:ext uri="{BB962C8B-B14F-4D97-AF65-F5344CB8AC3E}">
        <p14:creationId xmlns:p14="http://schemas.microsoft.com/office/powerpoint/2010/main" val="3606180038"/>
      </p:ext>
    </p:extLst>
  </p:cSld>
  <p:clrMapOvr>
    <a:masterClrMapping/>
  </p:clrMapOvr>
  <p:transition spd="slow">
    <p:cove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F7C9E6BD-2E3F-833F-630A-5579D10DFFD9}"/>
              </a:ext>
            </a:extLst>
          </p:cNvPr>
          <p:cNvSpPr>
            <a:spLocks noGrp="1"/>
          </p:cNvSpPr>
          <p:nvPr>
            <p:ph type="title"/>
          </p:nvPr>
        </p:nvSpPr>
        <p:spPr/>
        <p:txBody>
          <a:bodyPr/>
          <a:lstStyle/>
          <a:p>
            <a:r>
              <a:rPr lang="en-US" dirty="0"/>
              <a:t>Team Payrolls</a:t>
            </a:r>
          </a:p>
        </p:txBody>
      </p:sp>
      <p:graphicFrame>
        <p:nvGraphicFramePr>
          <p:cNvPr id="9" name="Content Placeholder 8">
            <a:extLst>
              <a:ext uri="{FF2B5EF4-FFF2-40B4-BE49-F238E27FC236}">
                <a16:creationId xmlns:a16="http://schemas.microsoft.com/office/drawing/2014/main" id="{B57C11D8-CD36-D40A-FD39-F59E0DC94FF0}"/>
              </a:ext>
            </a:extLst>
          </p:cNvPr>
          <p:cNvGraphicFramePr>
            <a:graphicFrameLocks noGrp="1"/>
          </p:cNvGraphicFramePr>
          <p:nvPr>
            <p:ph idx="1"/>
          </p:nvPr>
        </p:nvGraphicFramePr>
        <p:xfrm>
          <a:off x="1103313" y="2052638"/>
          <a:ext cx="8947150" cy="4195762"/>
        </p:xfrm>
        <a:graphic>
          <a:graphicData uri="http://schemas.openxmlformats.org/drawingml/2006/chart">
            <c:chart xmlns:c="http://schemas.openxmlformats.org/drawingml/2006/chart" xmlns:r="http://schemas.openxmlformats.org/officeDocument/2006/relationships" r:id="rId2"/>
          </a:graphicData>
        </a:graphic>
      </p:graphicFrame>
      <p:sp>
        <p:nvSpPr>
          <p:cNvPr id="10" name="Date Placeholder 9">
            <a:extLst>
              <a:ext uri="{FF2B5EF4-FFF2-40B4-BE49-F238E27FC236}">
                <a16:creationId xmlns:a16="http://schemas.microsoft.com/office/drawing/2014/main" id="{95A16651-0BA1-2B8B-6D7A-2DA774BB8661}"/>
              </a:ext>
            </a:extLst>
          </p:cNvPr>
          <p:cNvSpPr>
            <a:spLocks noGrp="1"/>
          </p:cNvSpPr>
          <p:nvPr>
            <p:ph type="dt" sz="half" idx="10"/>
          </p:nvPr>
        </p:nvSpPr>
        <p:spPr/>
        <p:txBody>
          <a:bodyPr/>
          <a:lstStyle/>
          <a:p>
            <a:fld id="{CF6815CA-57AB-45F6-B463-EF605DC54831}" type="datetime1">
              <a:rPr lang="en-US" smtClean="0"/>
              <a:t>7/31/2025</a:t>
            </a:fld>
            <a:endParaRPr lang="en-US"/>
          </a:p>
        </p:txBody>
      </p:sp>
      <p:sp>
        <p:nvSpPr>
          <p:cNvPr id="11" name="Footer Placeholder 10">
            <a:extLst>
              <a:ext uri="{FF2B5EF4-FFF2-40B4-BE49-F238E27FC236}">
                <a16:creationId xmlns:a16="http://schemas.microsoft.com/office/drawing/2014/main" id="{460B1605-EA2B-B2BC-0BF0-CE087B042E9C}"/>
              </a:ext>
            </a:extLst>
          </p:cNvPr>
          <p:cNvSpPr>
            <a:spLocks noGrp="1"/>
          </p:cNvSpPr>
          <p:nvPr>
            <p:ph type="ftr" sz="quarter" idx="11"/>
          </p:nvPr>
        </p:nvSpPr>
        <p:spPr/>
        <p:txBody>
          <a:bodyPr/>
          <a:lstStyle/>
          <a:p>
            <a:r>
              <a:rPr lang="en-US"/>
              <a:t>Firstname Lastname</a:t>
            </a:r>
          </a:p>
        </p:txBody>
      </p:sp>
      <p:sp>
        <p:nvSpPr>
          <p:cNvPr id="12" name="Slide Number Placeholder 11">
            <a:extLst>
              <a:ext uri="{FF2B5EF4-FFF2-40B4-BE49-F238E27FC236}">
                <a16:creationId xmlns:a16="http://schemas.microsoft.com/office/drawing/2014/main" id="{687B875F-02AC-A8B8-AB9E-5A98DD9AE5B0}"/>
              </a:ext>
            </a:extLst>
          </p:cNvPr>
          <p:cNvSpPr>
            <a:spLocks noGrp="1"/>
          </p:cNvSpPr>
          <p:nvPr>
            <p:ph type="sldNum" sz="quarter" idx="12"/>
          </p:nvPr>
        </p:nvSpPr>
        <p:spPr/>
        <p:txBody>
          <a:bodyPr/>
          <a:lstStyle/>
          <a:p>
            <a:fld id="{AC23E772-794D-4388-A101-A679FAF27A0C}" type="slidenum">
              <a:rPr lang="en-US" smtClean="0"/>
              <a:t>2</a:t>
            </a:fld>
            <a:endParaRPr lang="en-US"/>
          </a:p>
        </p:txBody>
      </p:sp>
    </p:spTree>
    <p:extLst>
      <p:ext uri="{BB962C8B-B14F-4D97-AF65-F5344CB8AC3E}">
        <p14:creationId xmlns:p14="http://schemas.microsoft.com/office/powerpoint/2010/main" val="178744994"/>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2"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right)">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9" grpId="0">
        <p:bldAsOne/>
      </p:bldGraphic>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16CEDF-A48D-1AC3-51A5-B92C142E6BFB}"/>
              </a:ext>
            </a:extLst>
          </p:cNvPr>
          <p:cNvSpPr>
            <a:spLocks noGrp="1"/>
          </p:cNvSpPr>
          <p:nvPr>
            <p:ph type="title"/>
          </p:nvPr>
        </p:nvSpPr>
        <p:spPr/>
        <p:txBody>
          <a:bodyPr/>
          <a:lstStyle/>
          <a:p>
            <a:r>
              <a:rPr lang="en-US" dirty="0"/>
              <a:t>Question 12a</a:t>
            </a:r>
          </a:p>
        </p:txBody>
      </p:sp>
      <p:sp>
        <p:nvSpPr>
          <p:cNvPr id="3" name="Content Placeholder 2">
            <a:extLst>
              <a:ext uri="{FF2B5EF4-FFF2-40B4-BE49-F238E27FC236}">
                <a16:creationId xmlns:a16="http://schemas.microsoft.com/office/drawing/2014/main" id="{D92DC9AC-F4C0-FEE6-4695-FFAE710D8C3A}"/>
              </a:ext>
            </a:extLst>
          </p:cNvPr>
          <p:cNvSpPr>
            <a:spLocks noGrp="1"/>
          </p:cNvSpPr>
          <p:nvPr>
            <p:ph idx="1"/>
          </p:nvPr>
        </p:nvSpPr>
        <p:spPr/>
        <p:txBody>
          <a:bodyPr/>
          <a:lstStyle/>
          <a:p>
            <a:r>
              <a:rPr lang="en-US" dirty="0"/>
              <a:t>There is a moderate correlation between team payroll and the percentage of games they win (correlation of 0.34).</a:t>
            </a:r>
          </a:p>
          <a:p>
            <a:r>
              <a:rPr lang="en-US" dirty="0"/>
              <a:t>Better players generally command larger paychecks, so a team with better players who are more likely to win games will cost more.</a:t>
            </a:r>
          </a:p>
        </p:txBody>
      </p:sp>
      <p:sp>
        <p:nvSpPr>
          <p:cNvPr id="4" name="Date Placeholder 3">
            <a:extLst>
              <a:ext uri="{FF2B5EF4-FFF2-40B4-BE49-F238E27FC236}">
                <a16:creationId xmlns:a16="http://schemas.microsoft.com/office/drawing/2014/main" id="{80899D34-9C6D-6710-DDFA-FFD307B1D5CA}"/>
              </a:ext>
            </a:extLst>
          </p:cNvPr>
          <p:cNvSpPr>
            <a:spLocks noGrp="1"/>
          </p:cNvSpPr>
          <p:nvPr>
            <p:ph type="dt" sz="half" idx="10"/>
          </p:nvPr>
        </p:nvSpPr>
        <p:spPr/>
        <p:txBody>
          <a:bodyPr/>
          <a:lstStyle/>
          <a:p>
            <a:fld id="{D51189BF-AD4D-4D1A-9A82-E34410146213}" type="datetime1">
              <a:rPr lang="en-US" smtClean="0"/>
              <a:t>7/31/2025</a:t>
            </a:fld>
            <a:endParaRPr lang="en-US"/>
          </a:p>
        </p:txBody>
      </p:sp>
      <p:sp>
        <p:nvSpPr>
          <p:cNvPr id="5" name="Footer Placeholder 4">
            <a:extLst>
              <a:ext uri="{FF2B5EF4-FFF2-40B4-BE49-F238E27FC236}">
                <a16:creationId xmlns:a16="http://schemas.microsoft.com/office/drawing/2014/main" id="{E81442E4-FB31-05FA-AE64-4C6F56C2CFA6}"/>
              </a:ext>
            </a:extLst>
          </p:cNvPr>
          <p:cNvSpPr>
            <a:spLocks noGrp="1"/>
          </p:cNvSpPr>
          <p:nvPr>
            <p:ph type="ftr" sz="quarter" idx="11"/>
          </p:nvPr>
        </p:nvSpPr>
        <p:spPr/>
        <p:txBody>
          <a:bodyPr/>
          <a:lstStyle/>
          <a:p>
            <a:r>
              <a:rPr lang="en-US"/>
              <a:t>Firstname Lastname</a:t>
            </a:r>
          </a:p>
        </p:txBody>
      </p:sp>
      <p:sp>
        <p:nvSpPr>
          <p:cNvPr id="6" name="Slide Number Placeholder 5">
            <a:extLst>
              <a:ext uri="{FF2B5EF4-FFF2-40B4-BE49-F238E27FC236}">
                <a16:creationId xmlns:a16="http://schemas.microsoft.com/office/drawing/2014/main" id="{DCB72CFD-4C24-CEE9-1F97-32A0C461E231}"/>
              </a:ext>
            </a:extLst>
          </p:cNvPr>
          <p:cNvSpPr>
            <a:spLocks noGrp="1"/>
          </p:cNvSpPr>
          <p:nvPr>
            <p:ph type="sldNum" sz="quarter" idx="12"/>
          </p:nvPr>
        </p:nvSpPr>
        <p:spPr/>
        <p:txBody>
          <a:bodyPr/>
          <a:lstStyle/>
          <a:p>
            <a:fld id="{AC23E772-794D-4388-A101-A679FAF27A0C}" type="slidenum">
              <a:rPr lang="en-US" smtClean="0"/>
              <a:t>3</a:t>
            </a:fld>
            <a:endParaRPr lang="en-US"/>
          </a:p>
        </p:txBody>
      </p:sp>
    </p:spTree>
    <p:extLst>
      <p:ext uri="{BB962C8B-B14F-4D97-AF65-F5344CB8AC3E}">
        <p14:creationId xmlns:p14="http://schemas.microsoft.com/office/powerpoint/2010/main" val="4248366392"/>
      </p:ext>
    </p:extLst>
  </p:cSld>
  <p:clrMapOvr>
    <a:masterClrMapping/>
  </p:clrMapOvr>
  <p:transition spd="slow">
    <p:cove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65A514-7824-23A3-4268-10F113B70185}"/>
              </a:ext>
            </a:extLst>
          </p:cNvPr>
          <p:cNvSpPr>
            <a:spLocks noGrp="1"/>
          </p:cNvSpPr>
          <p:nvPr>
            <p:ph type="title"/>
          </p:nvPr>
        </p:nvSpPr>
        <p:spPr/>
        <p:txBody>
          <a:bodyPr/>
          <a:lstStyle/>
          <a:p>
            <a:r>
              <a:rPr lang="en-US" dirty="0"/>
              <a:t>Question 12b</a:t>
            </a:r>
          </a:p>
        </p:txBody>
      </p:sp>
      <p:sp>
        <p:nvSpPr>
          <p:cNvPr id="3" name="Content Placeholder 2">
            <a:extLst>
              <a:ext uri="{FF2B5EF4-FFF2-40B4-BE49-F238E27FC236}">
                <a16:creationId xmlns:a16="http://schemas.microsoft.com/office/drawing/2014/main" id="{4096D60B-BBBC-8ED1-7393-78A3DC1CF0C8}"/>
              </a:ext>
            </a:extLst>
          </p:cNvPr>
          <p:cNvSpPr>
            <a:spLocks noGrp="1"/>
          </p:cNvSpPr>
          <p:nvPr>
            <p:ph idx="1"/>
          </p:nvPr>
        </p:nvSpPr>
        <p:spPr/>
        <p:txBody>
          <a:bodyPr/>
          <a:lstStyle/>
          <a:p>
            <a:r>
              <a:rPr lang="en-US" dirty="0"/>
              <a:t>Teams in the West and East Divisions of both leagues tend to have higher salaries than teams in the Central Division.</a:t>
            </a:r>
          </a:p>
          <a:p>
            <a:r>
              <a:rPr lang="en-US" dirty="0"/>
              <a:t>Teams in each league's Central Division are often in smaller markets (e.g., Kansas City, Milwaukee) compared to the other divisions.</a:t>
            </a:r>
          </a:p>
          <a:p>
            <a:r>
              <a:rPr lang="en-US" dirty="0"/>
              <a:t>These smaller markets, by virtue of their smaller populations, have less revenue from things like tickets and merchandise. As a result, they can't as large of a payroll as teams in large markets like New York and Los Angeles.</a:t>
            </a:r>
          </a:p>
        </p:txBody>
      </p:sp>
      <p:sp>
        <p:nvSpPr>
          <p:cNvPr id="4" name="Date Placeholder 3">
            <a:extLst>
              <a:ext uri="{FF2B5EF4-FFF2-40B4-BE49-F238E27FC236}">
                <a16:creationId xmlns:a16="http://schemas.microsoft.com/office/drawing/2014/main" id="{2CBD0FEE-9D53-3494-766B-5ABFC0149F85}"/>
              </a:ext>
            </a:extLst>
          </p:cNvPr>
          <p:cNvSpPr>
            <a:spLocks noGrp="1"/>
          </p:cNvSpPr>
          <p:nvPr>
            <p:ph type="dt" sz="half" idx="10"/>
          </p:nvPr>
        </p:nvSpPr>
        <p:spPr/>
        <p:txBody>
          <a:bodyPr/>
          <a:lstStyle/>
          <a:p>
            <a:fld id="{75D836A2-EF8E-494E-A250-AE0A29C57068}" type="datetime1">
              <a:rPr lang="en-US" smtClean="0"/>
              <a:t>7/31/2025</a:t>
            </a:fld>
            <a:endParaRPr lang="en-US"/>
          </a:p>
        </p:txBody>
      </p:sp>
      <p:sp>
        <p:nvSpPr>
          <p:cNvPr id="5" name="Footer Placeholder 4">
            <a:extLst>
              <a:ext uri="{FF2B5EF4-FFF2-40B4-BE49-F238E27FC236}">
                <a16:creationId xmlns:a16="http://schemas.microsoft.com/office/drawing/2014/main" id="{40EFE4FF-954E-0985-461F-4560E945357A}"/>
              </a:ext>
            </a:extLst>
          </p:cNvPr>
          <p:cNvSpPr>
            <a:spLocks noGrp="1"/>
          </p:cNvSpPr>
          <p:nvPr>
            <p:ph type="ftr" sz="quarter" idx="11"/>
          </p:nvPr>
        </p:nvSpPr>
        <p:spPr/>
        <p:txBody>
          <a:bodyPr/>
          <a:lstStyle/>
          <a:p>
            <a:r>
              <a:rPr lang="en-US"/>
              <a:t>Firstname Lastname</a:t>
            </a:r>
          </a:p>
        </p:txBody>
      </p:sp>
      <p:sp>
        <p:nvSpPr>
          <p:cNvPr id="6" name="Slide Number Placeholder 5">
            <a:extLst>
              <a:ext uri="{FF2B5EF4-FFF2-40B4-BE49-F238E27FC236}">
                <a16:creationId xmlns:a16="http://schemas.microsoft.com/office/drawing/2014/main" id="{BB97BCF3-B5B8-164E-C38B-434BA6BAE100}"/>
              </a:ext>
            </a:extLst>
          </p:cNvPr>
          <p:cNvSpPr>
            <a:spLocks noGrp="1"/>
          </p:cNvSpPr>
          <p:nvPr>
            <p:ph type="sldNum" sz="quarter" idx="12"/>
          </p:nvPr>
        </p:nvSpPr>
        <p:spPr/>
        <p:txBody>
          <a:bodyPr/>
          <a:lstStyle/>
          <a:p>
            <a:fld id="{AC23E772-794D-4388-A101-A679FAF27A0C}" type="slidenum">
              <a:rPr lang="en-US" smtClean="0"/>
              <a:t>4</a:t>
            </a:fld>
            <a:endParaRPr lang="en-US"/>
          </a:p>
        </p:txBody>
      </p:sp>
    </p:spTree>
    <p:extLst>
      <p:ext uri="{BB962C8B-B14F-4D97-AF65-F5344CB8AC3E}">
        <p14:creationId xmlns:p14="http://schemas.microsoft.com/office/powerpoint/2010/main" val="2446738810"/>
      </p:ext>
    </p:extLst>
  </p:cSld>
  <p:clrMapOvr>
    <a:masterClrMapping/>
  </p:clrMapOvr>
  <p:transition spd="slow">
    <p:cove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05D6536-F070-59FB-A1FE-BECA7A4D9DA2}"/>
              </a:ext>
            </a:extLst>
          </p:cNvPr>
          <p:cNvSpPr>
            <a:spLocks noGrp="1"/>
          </p:cNvSpPr>
          <p:nvPr>
            <p:ph type="title"/>
          </p:nvPr>
        </p:nvSpPr>
        <p:spPr/>
        <p:txBody>
          <a:bodyPr/>
          <a:lstStyle/>
          <a:p>
            <a:r>
              <a:rPr lang="en-US" dirty="0"/>
              <a:t>Question 12c</a:t>
            </a:r>
          </a:p>
        </p:txBody>
      </p:sp>
      <p:sp>
        <p:nvSpPr>
          <p:cNvPr id="3" name="Content Placeholder 2">
            <a:extLst>
              <a:ext uri="{FF2B5EF4-FFF2-40B4-BE49-F238E27FC236}">
                <a16:creationId xmlns:a16="http://schemas.microsoft.com/office/drawing/2014/main" id="{07D5DA03-78B4-C046-4203-3A04651841F2}"/>
              </a:ext>
            </a:extLst>
          </p:cNvPr>
          <p:cNvSpPr>
            <a:spLocks noGrp="1"/>
          </p:cNvSpPr>
          <p:nvPr>
            <p:ph idx="1"/>
          </p:nvPr>
        </p:nvSpPr>
        <p:spPr/>
        <p:txBody>
          <a:bodyPr/>
          <a:lstStyle/>
          <a:p>
            <a:r>
              <a:rPr lang="en-US" dirty="0"/>
              <a:t>While higher payrolls tend to lead to better on-field performance, it is possible for teams with lower payrolls to play well.</a:t>
            </a:r>
          </a:p>
          <a:p>
            <a:r>
              <a:rPr lang="en-US" dirty="0"/>
              <a:t>As an example, in 2020, the Tampa Bay Rays had one of the lowest payrolls but won 67% of their games.</a:t>
            </a:r>
          </a:p>
          <a:p>
            <a:r>
              <a:rPr lang="en-US" dirty="0"/>
              <a:t>One strategy often used by teams with lower revenue (and associated payrolls) is to develop their own talent through their minor league system rather than paying high salaries to hire players on the open market.</a:t>
            </a:r>
          </a:p>
        </p:txBody>
      </p:sp>
      <p:sp>
        <p:nvSpPr>
          <p:cNvPr id="4" name="Date Placeholder 3">
            <a:extLst>
              <a:ext uri="{FF2B5EF4-FFF2-40B4-BE49-F238E27FC236}">
                <a16:creationId xmlns:a16="http://schemas.microsoft.com/office/drawing/2014/main" id="{B356D0EA-C67A-0A56-762B-E46A3491CAC9}"/>
              </a:ext>
            </a:extLst>
          </p:cNvPr>
          <p:cNvSpPr>
            <a:spLocks noGrp="1"/>
          </p:cNvSpPr>
          <p:nvPr>
            <p:ph type="dt" sz="half" idx="10"/>
          </p:nvPr>
        </p:nvSpPr>
        <p:spPr/>
        <p:txBody>
          <a:bodyPr/>
          <a:lstStyle/>
          <a:p>
            <a:fld id="{FD8DEEA2-DF54-4A0E-9F54-9BBC9DF331B4}" type="datetime1">
              <a:rPr lang="en-US" smtClean="0"/>
              <a:t>7/31/2025</a:t>
            </a:fld>
            <a:endParaRPr lang="en-US"/>
          </a:p>
        </p:txBody>
      </p:sp>
      <p:sp>
        <p:nvSpPr>
          <p:cNvPr id="5" name="Footer Placeholder 4">
            <a:extLst>
              <a:ext uri="{FF2B5EF4-FFF2-40B4-BE49-F238E27FC236}">
                <a16:creationId xmlns:a16="http://schemas.microsoft.com/office/drawing/2014/main" id="{CFEF6EB5-90B7-2942-E7B1-B402D4659BAC}"/>
              </a:ext>
            </a:extLst>
          </p:cNvPr>
          <p:cNvSpPr>
            <a:spLocks noGrp="1"/>
          </p:cNvSpPr>
          <p:nvPr>
            <p:ph type="ftr" sz="quarter" idx="11"/>
          </p:nvPr>
        </p:nvSpPr>
        <p:spPr/>
        <p:txBody>
          <a:bodyPr/>
          <a:lstStyle/>
          <a:p>
            <a:r>
              <a:rPr lang="en-US"/>
              <a:t>Firstname Lastname</a:t>
            </a:r>
          </a:p>
        </p:txBody>
      </p:sp>
      <p:sp>
        <p:nvSpPr>
          <p:cNvPr id="6" name="Slide Number Placeholder 5">
            <a:extLst>
              <a:ext uri="{FF2B5EF4-FFF2-40B4-BE49-F238E27FC236}">
                <a16:creationId xmlns:a16="http://schemas.microsoft.com/office/drawing/2014/main" id="{27437F20-2570-137D-52D2-8B4EE7C61ACB}"/>
              </a:ext>
            </a:extLst>
          </p:cNvPr>
          <p:cNvSpPr>
            <a:spLocks noGrp="1"/>
          </p:cNvSpPr>
          <p:nvPr>
            <p:ph type="sldNum" sz="quarter" idx="12"/>
          </p:nvPr>
        </p:nvSpPr>
        <p:spPr/>
        <p:txBody>
          <a:bodyPr/>
          <a:lstStyle/>
          <a:p>
            <a:fld id="{AC23E772-794D-4388-A101-A679FAF27A0C}" type="slidenum">
              <a:rPr lang="en-US" smtClean="0"/>
              <a:t>5</a:t>
            </a:fld>
            <a:endParaRPr lang="en-US"/>
          </a:p>
        </p:txBody>
      </p:sp>
    </p:spTree>
    <p:extLst>
      <p:ext uri="{BB962C8B-B14F-4D97-AF65-F5344CB8AC3E}">
        <p14:creationId xmlns:p14="http://schemas.microsoft.com/office/powerpoint/2010/main" val="265726636"/>
      </p:ext>
    </p:extLst>
  </p:cSld>
  <p:clrMapOvr>
    <a:masterClrMapping/>
  </p:clrMapOvr>
  <p:transition spd="slow">
    <p:cove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43ACAE-9A23-1CD3-5730-3C2B9D5C23D0}"/>
              </a:ext>
            </a:extLst>
          </p:cNvPr>
          <p:cNvSpPr>
            <a:spLocks noGrp="1"/>
          </p:cNvSpPr>
          <p:nvPr>
            <p:ph type="title"/>
          </p:nvPr>
        </p:nvSpPr>
        <p:spPr/>
        <p:txBody>
          <a:bodyPr/>
          <a:lstStyle/>
          <a:p>
            <a:r>
              <a:rPr lang="en-US" dirty="0"/>
              <a:t>Question 12d</a:t>
            </a:r>
          </a:p>
        </p:txBody>
      </p:sp>
      <p:sp>
        <p:nvSpPr>
          <p:cNvPr id="3" name="Content Placeholder 2">
            <a:extLst>
              <a:ext uri="{FF2B5EF4-FFF2-40B4-BE49-F238E27FC236}">
                <a16:creationId xmlns:a16="http://schemas.microsoft.com/office/drawing/2014/main" id="{599FB753-97E6-B049-3F38-4A1A3459D5DB}"/>
              </a:ext>
            </a:extLst>
          </p:cNvPr>
          <p:cNvSpPr>
            <a:spLocks noGrp="1"/>
          </p:cNvSpPr>
          <p:nvPr>
            <p:ph idx="1"/>
          </p:nvPr>
        </p:nvSpPr>
        <p:spPr/>
        <p:txBody>
          <a:bodyPr/>
          <a:lstStyle/>
          <a:p>
            <a:r>
              <a:rPr lang="en-US" dirty="0"/>
              <a:t>Median is a statistical measurement.  If you arrange all of the salaries in order, the middle salary is the median.</a:t>
            </a:r>
          </a:p>
          <a:p>
            <a:r>
              <a:rPr lang="en-US" dirty="0"/>
              <a:t>If the median is fairly low but the total salary is high, there must be a small number of players with very high salaries.  Teams that try to hire one or two well-known players can have this phenomenon.</a:t>
            </a:r>
          </a:p>
        </p:txBody>
      </p:sp>
      <p:sp>
        <p:nvSpPr>
          <p:cNvPr id="4" name="Date Placeholder 3">
            <a:extLst>
              <a:ext uri="{FF2B5EF4-FFF2-40B4-BE49-F238E27FC236}">
                <a16:creationId xmlns:a16="http://schemas.microsoft.com/office/drawing/2014/main" id="{80667A5D-15AA-ACA5-B721-16693CADAACE}"/>
              </a:ext>
            </a:extLst>
          </p:cNvPr>
          <p:cNvSpPr>
            <a:spLocks noGrp="1"/>
          </p:cNvSpPr>
          <p:nvPr>
            <p:ph type="dt" sz="half" idx="10"/>
          </p:nvPr>
        </p:nvSpPr>
        <p:spPr/>
        <p:txBody>
          <a:bodyPr/>
          <a:lstStyle/>
          <a:p>
            <a:fld id="{49DF3F67-EE51-4637-A8EE-DEEAC223E20D}" type="datetime1">
              <a:rPr lang="en-US" smtClean="0"/>
              <a:t>7/31/2025</a:t>
            </a:fld>
            <a:endParaRPr lang="en-US"/>
          </a:p>
        </p:txBody>
      </p:sp>
      <p:sp>
        <p:nvSpPr>
          <p:cNvPr id="5" name="Footer Placeholder 4">
            <a:extLst>
              <a:ext uri="{FF2B5EF4-FFF2-40B4-BE49-F238E27FC236}">
                <a16:creationId xmlns:a16="http://schemas.microsoft.com/office/drawing/2014/main" id="{52329E37-060D-D6E1-2537-7587205E9B09}"/>
              </a:ext>
            </a:extLst>
          </p:cNvPr>
          <p:cNvSpPr>
            <a:spLocks noGrp="1"/>
          </p:cNvSpPr>
          <p:nvPr>
            <p:ph type="ftr" sz="quarter" idx="11"/>
          </p:nvPr>
        </p:nvSpPr>
        <p:spPr/>
        <p:txBody>
          <a:bodyPr/>
          <a:lstStyle/>
          <a:p>
            <a:r>
              <a:rPr lang="en-US"/>
              <a:t>Firstname Lastname</a:t>
            </a:r>
          </a:p>
        </p:txBody>
      </p:sp>
      <p:sp>
        <p:nvSpPr>
          <p:cNvPr id="6" name="Slide Number Placeholder 5">
            <a:extLst>
              <a:ext uri="{FF2B5EF4-FFF2-40B4-BE49-F238E27FC236}">
                <a16:creationId xmlns:a16="http://schemas.microsoft.com/office/drawing/2014/main" id="{C8256BB8-C4E3-888E-214B-5614F336E90E}"/>
              </a:ext>
            </a:extLst>
          </p:cNvPr>
          <p:cNvSpPr>
            <a:spLocks noGrp="1"/>
          </p:cNvSpPr>
          <p:nvPr>
            <p:ph type="sldNum" sz="quarter" idx="12"/>
          </p:nvPr>
        </p:nvSpPr>
        <p:spPr/>
        <p:txBody>
          <a:bodyPr/>
          <a:lstStyle/>
          <a:p>
            <a:fld id="{AC23E772-794D-4388-A101-A679FAF27A0C}" type="slidenum">
              <a:rPr lang="en-US" smtClean="0"/>
              <a:t>6</a:t>
            </a:fld>
            <a:endParaRPr lang="en-US"/>
          </a:p>
        </p:txBody>
      </p:sp>
    </p:spTree>
    <p:extLst>
      <p:ext uri="{BB962C8B-B14F-4D97-AF65-F5344CB8AC3E}">
        <p14:creationId xmlns:p14="http://schemas.microsoft.com/office/powerpoint/2010/main" val="3875580568"/>
      </p:ext>
    </p:extLst>
  </p:cSld>
  <p:clrMapOvr>
    <a:masterClrMapping/>
  </p:clrMapOvr>
  <p:transition spd="slow">
    <p:cove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A8EAB7-4F61-0ADC-3066-47FB4E3542FD}"/>
              </a:ext>
            </a:extLst>
          </p:cNvPr>
          <p:cNvSpPr>
            <a:spLocks noGrp="1"/>
          </p:cNvSpPr>
          <p:nvPr>
            <p:ph type="title"/>
          </p:nvPr>
        </p:nvSpPr>
        <p:spPr/>
        <p:txBody>
          <a:bodyPr/>
          <a:lstStyle/>
          <a:p>
            <a:r>
              <a:rPr lang="en-US" dirty="0"/>
              <a:t>Question 12e</a:t>
            </a:r>
          </a:p>
        </p:txBody>
      </p:sp>
      <p:sp>
        <p:nvSpPr>
          <p:cNvPr id="3" name="Content Placeholder 2">
            <a:extLst>
              <a:ext uri="{FF2B5EF4-FFF2-40B4-BE49-F238E27FC236}">
                <a16:creationId xmlns:a16="http://schemas.microsoft.com/office/drawing/2014/main" id="{E9934AA5-6E06-9E94-E0FB-EEBE8E52B6C8}"/>
              </a:ext>
            </a:extLst>
          </p:cNvPr>
          <p:cNvSpPr>
            <a:spLocks noGrp="1"/>
          </p:cNvSpPr>
          <p:nvPr>
            <p:ph idx="1"/>
          </p:nvPr>
        </p:nvSpPr>
        <p:spPr/>
        <p:txBody>
          <a:bodyPr/>
          <a:lstStyle/>
          <a:p>
            <a:r>
              <a:rPr lang="en-US" dirty="0"/>
              <a:t>Many people are “fair weather fans.”  They’ll follow the team if it is doing well, but not when it is doing poorly.</a:t>
            </a:r>
          </a:p>
          <a:p>
            <a:r>
              <a:rPr lang="en-US" dirty="0"/>
              <a:t>In order for a team to perform well, it generally needs to spend more money on salaries.</a:t>
            </a:r>
          </a:p>
          <a:p>
            <a:r>
              <a:rPr lang="en-US" dirty="0"/>
              <a:t>Teams that are doing poorly can have trouble generating the crowds and revenue, which makes it hard to be able to afford to increase spending.</a:t>
            </a:r>
          </a:p>
          <a:p>
            <a:endParaRPr lang="en-US" dirty="0"/>
          </a:p>
        </p:txBody>
      </p:sp>
      <p:sp>
        <p:nvSpPr>
          <p:cNvPr id="4" name="Date Placeholder 3">
            <a:extLst>
              <a:ext uri="{FF2B5EF4-FFF2-40B4-BE49-F238E27FC236}">
                <a16:creationId xmlns:a16="http://schemas.microsoft.com/office/drawing/2014/main" id="{8A00AB59-AB14-CBD8-D26E-DEB094912D80}"/>
              </a:ext>
            </a:extLst>
          </p:cNvPr>
          <p:cNvSpPr>
            <a:spLocks noGrp="1"/>
          </p:cNvSpPr>
          <p:nvPr>
            <p:ph type="dt" sz="half" idx="10"/>
          </p:nvPr>
        </p:nvSpPr>
        <p:spPr/>
        <p:txBody>
          <a:bodyPr/>
          <a:lstStyle/>
          <a:p>
            <a:fld id="{141AEA55-1431-41EB-B550-EFB063D9A4B5}" type="datetime1">
              <a:rPr lang="en-US" smtClean="0"/>
              <a:t>7/31/2025</a:t>
            </a:fld>
            <a:endParaRPr lang="en-US"/>
          </a:p>
        </p:txBody>
      </p:sp>
      <p:sp>
        <p:nvSpPr>
          <p:cNvPr id="5" name="Footer Placeholder 4">
            <a:extLst>
              <a:ext uri="{FF2B5EF4-FFF2-40B4-BE49-F238E27FC236}">
                <a16:creationId xmlns:a16="http://schemas.microsoft.com/office/drawing/2014/main" id="{9F68A16E-B848-C1DA-2109-914B5DE34245}"/>
              </a:ext>
            </a:extLst>
          </p:cNvPr>
          <p:cNvSpPr>
            <a:spLocks noGrp="1"/>
          </p:cNvSpPr>
          <p:nvPr>
            <p:ph type="ftr" sz="quarter" idx="11"/>
          </p:nvPr>
        </p:nvSpPr>
        <p:spPr/>
        <p:txBody>
          <a:bodyPr/>
          <a:lstStyle/>
          <a:p>
            <a:r>
              <a:rPr lang="en-US"/>
              <a:t>Firstname Lastname</a:t>
            </a:r>
          </a:p>
        </p:txBody>
      </p:sp>
      <p:sp>
        <p:nvSpPr>
          <p:cNvPr id="6" name="Slide Number Placeholder 5">
            <a:extLst>
              <a:ext uri="{FF2B5EF4-FFF2-40B4-BE49-F238E27FC236}">
                <a16:creationId xmlns:a16="http://schemas.microsoft.com/office/drawing/2014/main" id="{1A0E30C0-EA96-74E9-E7A8-43DC949B28A2}"/>
              </a:ext>
            </a:extLst>
          </p:cNvPr>
          <p:cNvSpPr>
            <a:spLocks noGrp="1"/>
          </p:cNvSpPr>
          <p:nvPr>
            <p:ph type="sldNum" sz="quarter" idx="12"/>
          </p:nvPr>
        </p:nvSpPr>
        <p:spPr/>
        <p:txBody>
          <a:bodyPr/>
          <a:lstStyle/>
          <a:p>
            <a:fld id="{AC23E772-794D-4388-A101-A679FAF27A0C}" type="slidenum">
              <a:rPr lang="en-US" smtClean="0"/>
              <a:t>7</a:t>
            </a:fld>
            <a:endParaRPr lang="en-US"/>
          </a:p>
        </p:txBody>
      </p:sp>
    </p:spTree>
    <p:extLst>
      <p:ext uri="{BB962C8B-B14F-4D97-AF65-F5344CB8AC3E}">
        <p14:creationId xmlns:p14="http://schemas.microsoft.com/office/powerpoint/2010/main" val="3301094416"/>
      </p:ext>
    </p:extLst>
  </p:cSld>
  <p:clrMapOvr>
    <a:masterClrMapping/>
  </p:clrMapOvr>
  <p:transition spd="slow">
    <p:cover/>
  </p:transition>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Ion">
  <a:themeElements>
    <a:clrScheme name="Ion">
      <a:dk1>
        <a:sysClr val="windowText" lastClr="000000"/>
      </a:dk1>
      <a:lt1>
        <a:sysClr val="window" lastClr="FFFFFF"/>
      </a:lt1>
      <a:dk2>
        <a:srgbClr val="1E5155"/>
      </a:dk2>
      <a:lt2>
        <a:srgbClr val="EBEBEB"/>
      </a:lt2>
      <a:accent1>
        <a:srgbClr val="B01513"/>
      </a:accent1>
      <a:accent2>
        <a:srgbClr val="EA6312"/>
      </a:accent2>
      <a:accent3>
        <a:srgbClr val="E6B729"/>
      </a:accent3>
      <a:accent4>
        <a:srgbClr val="6AAC90"/>
      </a:accent4>
      <a:accent5>
        <a:srgbClr val="54849A"/>
      </a:accent5>
      <a:accent6>
        <a:srgbClr val="9E5E9B"/>
      </a:accent6>
      <a:hlink>
        <a:srgbClr val="58C1BA"/>
      </a:hlink>
      <a:folHlink>
        <a:srgbClr val="9DFFCB"/>
      </a:folHlink>
    </a:clrScheme>
    <a:fontScheme name="Ion">
      <a:majorFont>
        <a:latin typeface="Century Gothic" panose="020B050202020202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B050202020202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Ion">
      <a:fillStyleLst>
        <a:solidFill>
          <a:schemeClr val="phClr"/>
        </a:solidFill>
        <a:gradFill rotWithShape="1">
          <a:gsLst>
            <a:gs pos="0">
              <a:schemeClr val="phClr">
                <a:tint val="64000"/>
                <a:lumMod val="118000"/>
              </a:schemeClr>
            </a:gs>
            <a:gs pos="100000">
              <a:schemeClr val="phClr">
                <a:tint val="92000"/>
                <a:alpha val="100000"/>
                <a:lumMod val="110000"/>
              </a:schemeClr>
            </a:gs>
          </a:gsLst>
          <a:lin ang="5400000" scaled="0"/>
        </a:gradFill>
        <a:gradFill rotWithShape="1">
          <a:gsLst>
            <a:gs pos="0">
              <a:schemeClr val="phClr">
                <a:tint val="98000"/>
                <a:lumMod val="114000"/>
              </a:schemeClr>
            </a:gs>
            <a:gs pos="100000">
              <a:schemeClr val="phClr">
                <a:shade val="90000"/>
                <a:lumMod val="84000"/>
              </a:schemeClr>
            </a:gs>
          </a:gsLst>
          <a:lin ang="5400000" scaled="0"/>
        </a:gradFill>
      </a:fillStyleLst>
      <a:lnStyleLst>
        <a:ln w="9525" cap="rnd" cmpd="sng" algn="ctr">
          <a:solidFill>
            <a:schemeClr val="phClr"/>
          </a:solidFill>
          <a:prstDash val="solid"/>
        </a:ln>
        <a:ln w="19050" cap="rnd" cmpd="sng" algn="ctr">
          <a:solidFill>
            <a:schemeClr val="phClr"/>
          </a:solidFill>
          <a:prstDash val="solid"/>
        </a:ln>
        <a:ln w="28575" cap="rnd" cmpd="sng"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63500" dist="38100" dir="5400000" rotWithShape="0">
              <a:srgbClr val="000000">
                <a:alpha val="60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7000"/>
                <a:hueMod val="88000"/>
                <a:satMod val="130000"/>
                <a:lumMod val="124000"/>
              </a:schemeClr>
            </a:gs>
            <a:gs pos="100000">
              <a:schemeClr val="phClr">
                <a:tint val="96000"/>
                <a:shade val="88000"/>
                <a:hueMod val="108000"/>
                <a:satMod val="164000"/>
                <a:lumMod val="76000"/>
              </a:schemeClr>
            </a:gs>
          </a:gsLst>
          <a:path path="circle">
            <a:fillToRect l="45000" t="65000" r="125000" b="100000"/>
          </a:path>
        </a:gradFill>
        <a:blipFill rotWithShape="1">
          <a:blip xmlns:r="http://schemas.openxmlformats.org/officeDocument/2006/relationships" r:embed="rId1">
            <a:duotone>
              <a:schemeClr val="phClr">
                <a:shade val="69000"/>
                <a:hueMod val="108000"/>
                <a:satMod val="164000"/>
                <a:lumMod val="74000"/>
              </a:schemeClr>
              <a:schemeClr val="phClr">
                <a:tint val="96000"/>
                <a:hueMod val="88000"/>
                <a:satMod val="140000"/>
                <a:lumMod val="132000"/>
              </a:schemeClr>
            </a:duotone>
          </a:blip>
          <a:stretch/>
        </a:blipFill>
      </a:bgFillStyleLst>
    </a:fmtScheme>
  </a:themeElements>
  <a:objectDefaults/>
  <a:extraClrSchemeLst/>
  <a:extLst>
    <a:ext uri="{05A4C25C-085E-4340-85A3-A5531E510DB2}">
      <thm15:themeFamily xmlns:thm15="http://schemas.microsoft.com/office/thememl/2012/main" name="Ion" id="{B8441ADB-2E43-4AF7-B97A-BD870242C6A8}" vid="{292E63A9-BB86-4E3D-B92A-7223C6510D2E}"/>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9ce74c6f-0b4d-4e58-bc88-16eb9a3f2174">
      <Terms xmlns="http://schemas.microsoft.com/office/infopath/2007/PartnerControls"/>
    </lcf76f155ced4ddcb4097134ff3c332f>
    <TaxCatchAll xmlns="efe8fa35-cd42-4519-861a-518b090cec4b"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0BB9D8C422C5C247A9986974DA5711EF" ma:contentTypeVersion="20" ma:contentTypeDescription="Create a new document." ma:contentTypeScope="" ma:versionID="b747f9da619253a1ddd18bd0fc3f8db2">
  <xsd:schema xmlns:xsd="http://www.w3.org/2001/XMLSchema" xmlns:xs="http://www.w3.org/2001/XMLSchema" xmlns:p="http://schemas.microsoft.com/office/2006/metadata/properties" xmlns:ns2="9ce74c6f-0b4d-4e58-bc88-16eb9a3f2174" xmlns:ns3="efe8fa35-cd42-4519-861a-518b090cec4b" targetNamespace="http://schemas.microsoft.com/office/2006/metadata/properties" ma:root="true" ma:fieldsID="7bb0a2645a301432a1eaf4893072fd57" ns2:_="" ns3:_="">
    <xsd:import namespace="9ce74c6f-0b4d-4e58-bc88-16eb9a3f2174"/>
    <xsd:import namespace="efe8fa35-cd42-4519-861a-518b090cec4b"/>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ServiceOCR" minOccurs="0"/>
                <xsd:element ref="ns2:MediaServiceGenerationTime" minOccurs="0"/>
                <xsd:element ref="ns2:MediaServiceEventHashCode" minOccurs="0"/>
                <xsd:element ref="ns2:MediaServiceAutoKeyPoints" minOccurs="0"/>
                <xsd:element ref="ns2:MediaServiceKeyPoints" minOccurs="0"/>
                <xsd:element ref="ns3:TaxCatchAll" minOccurs="0"/>
                <xsd:element ref="ns2:lcf76f155ced4ddcb4097134ff3c332f" minOccurs="0"/>
                <xsd:element ref="ns2:MediaServiceLocation" minOccurs="0"/>
                <xsd:element ref="ns2:MediaLengthInSeconds" minOccurs="0"/>
                <xsd:element ref="ns3:SharedWithUsers" minOccurs="0"/>
                <xsd:element ref="ns3:SharedWithDetails"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ce74c6f-0b4d-4e58-bc88-16eb9a3f2174"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AutoKeyPoints" ma:index="15" nillable="true" ma:displayName="MediaServiceAutoKeyPoints" ma:hidden="true" ma:internalName="MediaServiceAutoKeyPoints" ma:readOnly="true">
      <xsd:simpleType>
        <xsd:restriction base="dms:Note"/>
      </xsd:simpleType>
    </xsd:element>
    <xsd:element name="MediaServiceKeyPoints" ma:index="16" nillable="true" ma:displayName="KeyPoints" ma:internalName="MediaServiceKeyPoints" ma:readOnly="true">
      <xsd:simpleType>
        <xsd:restriction base="dms:Note">
          <xsd:maxLength value="255"/>
        </xsd:restriction>
      </xsd:simpleType>
    </xsd:element>
    <xsd:element name="lcf76f155ced4ddcb4097134ff3c332f" ma:index="19" nillable="true" ma:taxonomy="true" ma:internalName="lcf76f155ced4ddcb4097134ff3c332f" ma:taxonomyFieldName="MediaServiceImageTags" ma:displayName="Image Tags" ma:readOnly="false" ma:fieldId="{5cf76f15-5ced-4ddc-b409-7134ff3c332f}" ma:taxonomyMulti="true" ma:sspId="1bafe79d-3d34-4b47-ba45-d446bc85ef04" ma:termSetId="09814cd3-568e-fe90-9814-8d621ff8fb84" ma:anchorId="fba54fb3-c3e1-fe81-a776-ca4b69148c4d" ma:open="true" ma:isKeyword="false">
      <xsd:complexType>
        <xsd:sequence>
          <xsd:element ref="pc:Terms" minOccurs="0" maxOccurs="1"/>
        </xsd:sequence>
      </xsd:complexType>
    </xsd:element>
    <xsd:element name="MediaServiceLocation" ma:index="20" nillable="true" ma:displayName="Location" ma:internalName="MediaServiceLocation" ma:readOnly="true">
      <xsd:simpleType>
        <xsd:restriction base="dms:Text"/>
      </xsd:simpleType>
    </xsd:element>
    <xsd:element name="MediaLengthInSeconds" ma:index="21" nillable="true" ma:displayName="MediaLengthInSeconds" ma:hidden="true" ma:internalName="MediaLengthInSeconds" ma:readOnly="true">
      <xsd:simpleType>
        <xsd:restriction base="dms:Unknown"/>
      </xsd:simpleType>
    </xsd:element>
    <xsd:element name="MediaServiceObjectDetectorVersions" ma:index="24" nillable="true" ma:displayName="MediaServiceObjectDetectorVersions" ma:hidden="true" ma:indexed="true" ma:internalName="MediaServiceObjectDetectorVersions"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efe8fa35-cd42-4519-861a-518b090cec4b" elementFormDefault="qualified">
    <xsd:import namespace="http://schemas.microsoft.com/office/2006/documentManagement/types"/>
    <xsd:import namespace="http://schemas.microsoft.com/office/infopath/2007/PartnerControls"/>
    <xsd:element name="TaxCatchAll" ma:index="17" nillable="true" ma:displayName="Taxonomy Catch All Column" ma:hidden="true" ma:list="{38bed8d1-a202-46b9-90bf-c9d1e038d253}" ma:internalName="TaxCatchAll" ma:showField="CatchAllData" ma:web="efe8fa35-cd42-4519-861a-518b090cec4b">
      <xsd:complexType>
        <xsd:complexContent>
          <xsd:extension base="dms:MultiChoiceLookup">
            <xsd:sequence>
              <xsd:element name="Value" type="dms:Lookup" maxOccurs="unbounded" minOccurs="0" nillable="true"/>
            </xsd:sequence>
          </xsd:extension>
        </xsd:complexContent>
      </xsd:complexType>
    </xsd:element>
    <xsd:element name="SharedWithUsers" ma:index="2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3"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5ACD80CC-E396-4258-B065-69C7D27CFAC0}">
  <ds:schemaRefs>
    <ds:schemaRef ds:uri="efe8fa35-cd42-4519-861a-518b090cec4b"/>
    <ds:schemaRef ds:uri="http://purl.org/dc/terms/"/>
    <ds:schemaRef ds:uri="9ce74c6f-0b4d-4e58-bc88-16eb9a3f2174"/>
    <ds:schemaRef ds:uri="http://purl.org/dc/dcmitype/"/>
    <ds:schemaRef ds:uri="http://schemas.microsoft.com/office/2006/metadata/properties"/>
    <ds:schemaRef ds:uri="http://schemas.microsoft.com/office/2006/documentManagement/types"/>
    <ds:schemaRef ds:uri="http://www.w3.org/XML/1998/namespace"/>
    <ds:schemaRef ds:uri="http://schemas.microsoft.com/office/infopath/2007/PartnerControls"/>
    <ds:schemaRef ds:uri="http://schemas.openxmlformats.org/package/2006/metadata/core-properties"/>
    <ds:schemaRef ds:uri="http://purl.org/dc/elements/1.1/"/>
  </ds:schemaRefs>
</ds:datastoreItem>
</file>

<file path=customXml/itemProps2.xml><?xml version="1.0" encoding="utf-8"?>
<ds:datastoreItem xmlns:ds="http://schemas.openxmlformats.org/officeDocument/2006/customXml" ds:itemID="{C80D58DA-AA77-45D8-8EE4-3CBCFD8FFE8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ce74c6f-0b4d-4e58-bc88-16eb9a3f2174"/>
    <ds:schemaRef ds:uri="efe8fa35-cd42-4519-861a-518b090cec4b"/>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2FD68BC0-C303-466E-B3F5-16DFEB2A69ED}">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Ion</Template>
  <TotalTime>21</TotalTime>
  <Words>415</Words>
  <Application>Microsoft Office PowerPoint</Application>
  <PresentationFormat>Widescreen</PresentationFormat>
  <Paragraphs>44</Paragraphs>
  <Slides>7</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7</vt:i4>
      </vt:variant>
    </vt:vector>
  </HeadingPairs>
  <TitlesOfParts>
    <vt:vector size="12" baseType="lpstr">
      <vt:lpstr>Aptos</vt:lpstr>
      <vt:lpstr>Arial</vt:lpstr>
      <vt:lpstr>Century Gothic</vt:lpstr>
      <vt:lpstr>Wingdings 3</vt:lpstr>
      <vt:lpstr>Ion</vt:lpstr>
      <vt:lpstr>Major League Baseball Payrolls</vt:lpstr>
      <vt:lpstr>Team Payrolls</vt:lpstr>
      <vt:lpstr>Question 12a</vt:lpstr>
      <vt:lpstr>Question 12b</vt:lpstr>
      <vt:lpstr>Question 12c</vt:lpstr>
      <vt:lpstr>Question 12d</vt:lpstr>
      <vt:lpstr>Question 12e</vt:lpstr>
    </vt:vector>
  </TitlesOfParts>
  <Company>West Virginia University</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Solution - Exam #2 Review: Baseball Payroll Problem</dc:title>
  <dc:creator>CS101 Solution File</dc:creator>
  <dc:description>Solution - Exam #2 Review: Baseball Payroll Problem</dc:description>
  <cp:lastModifiedBy>Brian Powell</cp:lastModifiedBy>
  <cp:revision>1</cp:revision>
  <dcterms:created xsi:type="dcterms:W3CDTF">2025-07-31T22:20:44Z</dcterms:created>
  <dcterms:modified xsi:type="dcterms:W3CDTF">2025-07-31T22:59:41Z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0x0101000BB9D8C422C5C247A9986974DA5711EF</vt:lpwstr>
  </property>
  <property fmtid="{D5CDD505-2E9C-101B-9397-08002B2CF9AE}" pid="3" name="MediaServiceImageTags">
    <vt:lpwstr/>
  </property>
</Properties>
</file>